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71" r:id="rId4"/>
    <p:sldId id="272" r:id="rId5"/>
    <p:sldId id="273" r:id="rId6"/>
    <p:sldId id="274" r:id="rId7"/>
    <p:sldId id="275" r:id="rId8"/>
    <p:sldId id="276" r:id="rId9"/>
    <p:sldId id="277" r:id="rId10"/>
    <p:sldId id="278" r:id="rId11"/>
    <p:sldId id="279"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660"/>
  </p:normalViewPr>
  <p:slideViewPr>
    <p:cSldViewPr>
      <p:cViewPr>
        <p:scale>
          <a:sx n="75" d="100"/>
          <a:sy n="75" d="100"/>
        </p:scale>
        <p:origin x="-141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7E668EF-1A50-47CB-9DDB-3B795918542A}" type="datetimeFigureOut">
              <a:rPr lang="nl-NL"/>
              <a:pPr>
                <a:defRPr/>
              </a:pPr>
              <a:t>23-12-2013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D8BCE0D-7256-4296-8814-DD0646CE1B6C}"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11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4680D-3EEE-4F9A-96C5-B0ABAD927908}"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B38D56C3-282B-47AC-BC8F-3A4FE853737B}"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68CD8AB2-2C69-4139-BEF5-854FA6746ED8}"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37B31D5-FB79-4A7C-821B-41F83A65C28E}"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D7E64643-B6EF-4ECA-A216-1A25A7A3F7E0}"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BAB60E5-F6CC-4736-BF2D-BEC5AB293114}"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93C6402D-0DDA-4CE9-8B0E-3B4944F0F172}"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FE34A2C-B8E8-472F-844C-C4F37B92FE80}"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04C30D02-BFDD-4592-AC02-61AEE8453474}"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8752F76C-7A60-470D-BD31-9708DE20C9F6}"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87D454B6-0E0B-461A-849D-C5764014CED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F62DDE74-708E-44DD-BD41-6F7619EAB827}"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8D742671-010D-4804-B477-CE7E5297FF2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EE35BB70-57AD-4CC0-9545-30D1B2F5D136}" type="datetime1">
              <a:rPr lang="nl-NL"/>
              <a:pPr>
                <a:defRPr/>
              </a:pPr>
              <a:t>23-12-2013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AA97AD7B-2616-45A6-A4A4-720513D57650}"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875A1011-D7F8-48A4-92AC-BDA20985943E}" type="datetime1">
              <a:rPr lang="nl-NL"/>
              <a:pPr>
                <a:defRPr/>
              </a:pPr>
              <a:t>23-12-2013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1F52170D-41F7-4E79-AEA1-E721DB6A2CB7}"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9A8A758-48CA-4B56-9942-C57DA00DDA5B}" type="datetime1">
              <a:rPr lang="nl-NL"/>
              <a:pPr>
                <a:defRPr/>
              </a:pPr>
              <a:t>23-12-2013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B5EF25D0-F808-4A02-A2B5-9DA20707B5FB}"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DA5E1C4-063F-4FB8-94E6-83FC33A4CF6F}"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FC5520C8-D415-4845-B483-CDACCFBC8A74}"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C79E990-7EAF-49DF-A44F-BA132C5304F6}"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59257D5F-113B-45FE-99C6-2440F309DA58}"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64CF441-58E3-4145-8F78-7D8842775A75}" type="datetime1">
              <a:rPr lang="nl-NL"/>
              <a:pPr>
                <a:defRPr/>
              </a:pPr>
              <a:t>23-12-2013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89CCA2D-C981-492E-A3E7-894A988E0847}"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6048672" cy="3672408"/>
          </a:xfrm>
        </p:spPr>
        <p:txBody>
          <a:bodyPr>
            <a:noAutofit/>
          </a:bodyPr>
          <a:lstStyle/>
          <a:p>
            <a:pPr algn="l">
              <a:lnSpc>
                <a:spcPct val="80000"/>
              </a:lnSpc>
            </a:pPr>
            <a:r>
              <a:rPr lang="nl-NL" sz="2400" b="1" dirty="0" smtClean="0">
                <a:solidFill>
                  <a:schemeClr val="bg1"/>
                </a:solidFill>
              </a:rPr>
              <a:t>Wat doe ik hier vandaag?</a:t>
            </a:r>
          </a:p>
          <a:p>
            <a:pPr algn="l">
              <a:lnSpc>
                <a:spcPct val="80000"/>
              </a:lnSpc>
            </a:pPr>
            <a:endParaRPr lang="nl-NL" sz="2400" dirty="0" smtClean="0">
              <a:solidFill>
                <a:schemeClr val="bg1"/>
              </a:solidFill>
            </a:endParaRPr>
          </a:p>
          <a:p>
            <a:pPr algn="l">
              <a:lnSpc>
                <a:spcPct val="80000"/>
              </a:lnSpc>
              <a:buFont typeface="Arial" pitchFamily="34" charset="0"/>
              <a:buChar char="•"/>
            </a:pPr>
            <a:r>
              <a:rPr lang="nl-NL" sz="2400" dirty="0" smtClean="0">
                <a:solidFill>
                  <a:schemeClr val="bg1"/>
                </a:solidFill>
              </a:rPr>
              <a:t>We bespreken de eerste twee geboden van de wet. </a:t>
            </a:r>
          </a:p>
          <a:p>
            <a:pPr algn="l">
              <a:lnSpc>
                <a:spcPct val="80000"/>
              </a:lnSpc>
              <a:buFont typeface="Arial" pitchFamily="34" charset="0"/>
              <a:buChar char="•"/>
            </a:pPr>
            <a:endParaRPr lang="nl-NL" sz="2400" dirty="0" smtClean="0">
              <a:solidFill>
                <a:schemeClr val="bg1"/>
              </a:solidFill>
            </a:endParaRPr>
          </a:p>
          <a:p>
            <a:pPr algn="l">
              <a:lnSpc>
                <a:spcPct val="80000"/>
              </a:lnSpc>
              <a:buFont typeface="Arial" pitchFamily="34" charset="0"/>
              <a:buChar char="•"/>
            </a:pPr>
            <a:r>
              <a:rPr lang="nl-NL" sz="2400" dirty="0" smtClean="0">
                <a:solidFill>
                  <a:schemeClr val="bg1"/>
                </a:solidFill>
              </a:rPr>
              <a:t>Ik ontdek hoe het is als God nummer 1 in mijn leven is. </a:t>
            </a:r>
          </a:p>
          <a:p>
            <a:pPr algn="l">
              <a:lnSpc>
                <a:spcPct val="80000"/>
              </a:lnSpc>
              <a:buFont typeface="Arial" pitchFamily="34" charset="0"/>
              <a:buChar char="•"/>
            </a:pPr>
            <a:endParaRPr lang="nl-NL" sz="2400" dirty="0" smtClean="0">
              <a:solidFill>
                <a:schemeClr val="bg1"/>
              </a:solidFill>
            </a:endParaRPr>
          </a:p>
          <a:p>
            <a:pPr algn="l">
              <a:lnSpc>
                <a:spcPct val="80000"/>
              </a:lnSpc>
              <a:buFont typeface="Arial" pitchFamily="34" charset="0"/>
              <a:buChar char="•"/>
            </a:pPr>
            <a:r>
              <a:rPr lang="nl-NL" sz="2400" dirty="0" smtClean="0">
                <a:solidFill>
                  <a:schemeClr val="bg1"/>
                </a:solidFill>
              </a:rPr>
              <a:t>Door te kijken naar Jezus, leer ik hoe God is. Hij geeft het goede beeld van God. </a:t>
            </a: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3356992"/>
            <a:ext cx="6048672" cy="1080120"/>
          </a:xfrm>
        </p:spPr>
        <p:txBody>
          <a:bodyPr>
            <a:noAutofit/>
          </a:bodyPr>
          <a:lstStyle/>
          <a:p>
            <a:pPr algn="l">
              <a:lnSpc>
                <a:spcPct val="80000"/>
              </a:lnSpc>
            </a:pPr>
            <a:r>
              <a:rPr lang="nl-NL" sz="4000" b="1" dirty="0" smtClean="0">
                <a:solidFill>
                  <a:schemeClr val="bg1"/>
                </a:solidFill>
              </a:rPr>
              <a:t>Hoe ziet God eruit?</a:t>
            </a: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3356992"/>
            <a:ext cx="6048672" cy="1080120"/>
          </a:xfrm>
        </p:spPr>
        <p:txBody>
          <a:bodyPr>
            <a:noAutofit/>
          </a:bodyPr>
          <a:lstStyle/>
          <a:p>
            <a:pPr algn="l">
              <a:lnSpc>
                <a:spcPct val="80000"/>
              </a:lnSpc>
            </a:pPr>
            <a:r>
              <a:rPr lang="nl-NL" sz="4000" b="1" dirty="0" smtClean="0">
                <a:solidFill>
                  <a:schemeClr val="bg1"/>
                </a:solidFill>
              </a:rPr>
              <a:t>Jezus als voor</a:t>
            </a:r>
            <a:r>
              <a:rPr lang="nl-NL" sz="4000" b="1" i="1" dirty="0" smtClean="0">
                <a:solidFill>
                  <a:schemeClr val="bg1"/>
                </a:solidFill>
              </a:rPr>
              <a:t>beeld</a:t>
            </a:r>
            <a:endParaRPr lang="nl-NL" sz="4000" b="1" dirty="0" smtClean="0">
              <a:solidFill>
                <a:schemeClr val="bg1"/>
              </a:solidFill>
            </a:endParaRP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3356992"/>
            <a:ext cx="6048672" cy="1080120"/>
          </a:xfrm>
        </p:spPr>
        <p:txBody>
          <a:bodyPr>
            <a:noAutofit/>
          </a:bodyPr>
          <a:lstStyle/>
          <a:p>
            <a:pPr algn="l">
              <a:lnSpc>
                <a:spcPct val="80000"/>
              </a:lnSpc>
            </a:pPr>
            <a:r>
              <a:rPr lang="nl-NL" sz="4000" b="1" dirty="0" smtClean="0">
                <a:solidFill>
                  <a:schemeClr val="bg1"/>
                </a:solidFill>
              </a:rPr>
              <a:t>God op nummer 1?!</a:t>
            </a: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6048672" cy="3672408"/>
          </a:xfrm>
        </p:spPr>
        <p:txBody>
          <a:bodyPr>
            <a:noAutofit/>
          </a:bodyPr>
          <a:lstStyle/>
          <a:p>
            <a:pPr algn="l"/>
            <a:r>
              <a:rPr lang="nl-NL" sz="2400" b="1" dirty="0" smtClean="0">
                <a:solidFill>
                  <a:schemeClr val="bg1"/>
                </a:solidFill>
              </a:rPr>
              <a:t>Psalm 1:1 en 2</a:t>
            </a:r>
          </a:p>
          <a:p>
            <a:pPr algn="l"/>
            <a:r>
              <a:rPr lang="nl-NL" sz="2400" dirty="0" smtClean="0">
                <a:solidFill>
                  <a:schemeClr val="bg1"/>
                </a:solidFill>
              </a:rPr>
              <a:t>Gelukkig de mens die niet meegaat met wie kwaad doen, die de weg van zondaars niet betreedt, bij spotters niet aan tafel zit, maar vreugde vindt in de wet van de HEER en zich verdiept in zijn wet, dag en nacht. </a:t>
            </a:r>
          </a:p>
          <a:p>
            <a:pPr algn="l">
              <a:lnSpc>
                <a:spcPct val="80000"/>
              </a:lnSpc>
            </a:pPr>
            <a:endParaRPr lang="nl-NL" sz="2400" dirty="0" smtClean="0">
              <a:solidFill>
                <a:schemeClr val="bg1"/>
              </a:solidFill>
            </a:endParaRP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924944"/>
            <a:ext cx="6048672" cy="1512168"/>
          </a:xfrm>
        </p:spPr>
        <p:txBody>
          <a:bodyPr>
            <a:noAutofit/>
          </a:bodyPr>
          <a:lstStyle/>
          <a:p>
            <a:pPr algn="l">
              <a:lnSpc>
                <a:spcPct val="80000"/>
              </a:lnSpc>
            </a:pPr>
            <a:r>
              <a:rPr lang="nl-NL" sz="4000" b="1" dirty="0" smtClean="0">
                <a:solidFill>
                  <a:srgbClr val="00B050"/>
                </a:solidFill>
              </a:rPr>
              <a:t>Het eerste gebod: </a:t>
            </a:r>
          </a:p>
          <a:p>
            <a:pPr algn="l">
              <a:lnSpc>
                <a:spcPct val="80000"/>
              </a:lnSpc>
            </a:pPr>
            <a:r>
              <a:rPr lang="nl-NL" sz="4000" b="1" dirty="0" smtClean="0">
                <a:solidFill>
                  <a:schemeClr val="bg1"/>
                </a:solidFill>
              </a:rPr>
              <a:t>Dien geen andere God</a:t>
            </a: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60648"/>
            <a:ext cx="8280920" cy="5328592"/>
          </a:xfrm>
        </p:spPr>
        <p:txBody>
          <a:bodyPr>
            <a:noAutofit/>
          </a:bodyPr>
          <a:lstStyle/>
          <a:p>
            <a:pPr algn="l"/>
            <a:r>
              <a:rPr lang="nl-NL" sz="2000" b="1" dirty="0" err="1" smtClean="0">
                <a:solidFill>
                  <a:schemeClr val="bg1"/>
                </a:solidFill>
                <a:latin typeface="Calibri" pitchFamily="34" charset="0"/>
              </a:rPr>
              <a:t>Jesaja</a:t>
            </a:r>
            <a:r>
              <a:rPr lang="nl-NL" sz="2000" b="1" dirty="0" smtClean="0">
                <a:solidFill>
                  <a:schemeClr val="bg1"/>
                </a:solidFill>
                <a:latin typeface="Calibri" pitchFamily="34" charset="0"/>
              </a:rPr>
              <a:t> 46: 1-7</a:t>
            </a:r>
          </a:p>
          <a:p>
            <a:pPr algn="l"/>
            <a:r>
              <a:rPr lang="nl-NL" sz="2000" dirty="0" smtClean="0">
                <a:solidFill>
                  <a:schemeClr val="bg1"/>
                </a:solidFill>
                <a:latin typeface="Calibri" pitchFamily="34" charset="0"/>
              </a:rPr>
              <a:t>Bel is gebroken, </a:t>
            </a:r>
            <a:r>
              <a:rPr lang="nl-NL" sz="2000" dirty="0" err="1" smtClean="0">
                <a:solidFill>
                  <a:schemeClr val="bg1"/>
                </a:solidFill>
                <a:latin typeface="Calibri" pitchFamily="34" charset="0"/>
              </a:rPr>
              <a:t>Nebo</a:t>
            </a:r>
            <a:r>
              <a:rPr lang="nl-NL" sz="2000" dirty="0" smtClean="0">
                <a:solidFill>
                  <a:schemeClr val="bg1"/>
                </a:solidFill>
                <a:latin typeface="Calibri" pitchFamily="34" charset="0"/>
              </a:rPr>
              <a:t> ligt geveld. Eens droegen jullie hen </a:t>
            </a:r>
          </a:p>
          <a:p>
            <a:pPr algn="l"/>
            <a:r>
              <a:rPr lang="nl-NL" sz="2000" dirty="0" smtClean="0">
                <a:solidFill>
                  <a:schemeClr val="bg1"/>
                </a:solidFill>
                <a:latin typeface="Calibri" pitchFamily="34" charset="0"/>
              </a:rPr>
              <a:t>plechtig rond, maar nu zijn hun beelden voor de lastdieren, </a:t>
            </a:r>
          </a:p>
          <a:p>
            <a:pPr algn="l"/>
            <a:r>
              <a:rPr lang="nl-NL" sz="2000" dirty="0" smtClean="0">
                <a:solidFill>
                  <a:schemeClr val="bg1"/>
                </a:solidFill>
                <a:latin typeface="Calibri" pitchFamily="34" charset="0"/>
              </a:rPr>
              <a:t>een zware last voor uitgeputte beesten. Ze zijn gebroken en </a:t>
            </a:r>
          </a:p>
          <a:p>
            <a:pPr algn="l"/>
            <a:r>
              <a:rPr lang="nl-NL" sz="2000" dirty="0" smtClean="0">
                <a:solidFill>
                  <a:schemeClr val="bg1"/>
                </a:solidFill>
                <a:latin typeface="Calibri" pitchFamily="34" charset="0"/>
              </a:rPr>
              <a:t>geveld, ze hebben zichzelf niet kunnen beschermen; hun </a:t>
            </a:r>
          </a:p>
          <a:p>
            <a:pPr algn="l"/>
            <a:r>
              <a:rPr lang="nl-NL" sz="2000" dirty="0" smtClean="0">
                <a:solidFill>
                  <a:schemeClr val="bg1"/>
                </a:solidFill>
                <a:latin typeface="Calibri" pitchFamily="34" charset="0"/>
              </a:rPr>
              <a:t>beelden worden weggesleept. Luister naar mij, volk van </a:t>
            </a:r>
          </a:p>
          <a:p>
            <a:pPr algn="l"/>
            <a:r>
              <a:rPr lang="nl-NL" sz="2000" dirty="0" err="1" smtClean="0">
                <a:solidFill>
                  <a:schemeClr val="bg1"/>
                </a:solidFill>
                <a:latin typeface="Calibri" pitchFamily="34" charset="0"/>
              </a:rPr>
              <a:t>Jakob</a:t>
            </a:r>
            <a:r>
              <a:rPr lang="nl-NL" sz="2000" dirty="0" smtClean="0">
                <a:solidFill>
                  <a:schemeClr val="bg1"/>
                </a:solidFill>
                <a:latin typeface="Calibri" pitchFamily="34" charset="0"/>
              </a:rPr>
              <a:t> en al wat er van Israël nog over is – van de moederschoot af door mij gedragen, door mij gekoesterd vanaf de geboorte: Tot in je ouderdom blijf ik dezelfde, tot in je grijsheid zal ik je steunen. Wat ik gedaan heb, zal ik blijven doen, ik zal je steunen en beschermen. Met wie wil je mij vergelijken, aan wie mij gelijkstellen? Met wie vertoon ik overeenkomst? Mensen schudden goud uit hun buidel of wegen zilver af op een weegschaal, ze nemen een edelsmid in dienst die er een god van maakt. Ze buigen zich neer en knielen ervoor. Ze nemen hem op hun schouders en torsen hem. Waar ze hem neerzetten, daar blijft hij staan, hij komt niet meer van zijn plaats. Als ze hem om hulp roepen, antwoordt hij niet, hij redt hen niet uit hun nood.</a:t>
            </a:r>
            <a:endParaRPr lang="nl-NL" sz="2000" dirty="0" smtClean="0">
              <a:solidFill>
                <a:schemeClr val="bg1"/>
              </a:solidFill>
            </a:endParaRP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948264" y="188640"/>
            <a:ext cx="1897228" cy="2262648"/>
          </a:xfrm>
          <a:prstGeom prst="rect">
            <a:avLst/>
          </a:prstGeom>
          <a:ln>
            <a:noFill/>
          </a:ln>
          <a:effectLst>
            <a:softEdge rad="112500"/>
          </a:effectLst>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522023"/>
            <a:ext cx="3491880" cy="133597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3356992"/>
            <a:ext cx="6048672" cy="1080120"/>
          </a:xfrm>
        </p:spPr>
        <p:txBody>
          <a:bodyPr>
            <a:noAutofit/>
          </a:bodyPr>
          <a:lstStyle/>
          <a:p>
            <a:pPr algn="l">
              <a:lnSpc>
                <a:spcPct val="80000"/>
              </a:lnSpc>
            </a:pPr>
            <a:r>
              <a:rPr lang="nl-NL" sz="4000" b="1" dirty="0" smtClean="0">
                <a:solidFill>
                  <a:schemeClr val="bg1"/>
                </a:solidFill>
              </a:rPr>
              <a:t>Jouw afgoden</a:t>
            </a: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924944"/>
            <a:ext cx="6048672" cy="1512168"/>
          </a:xfrm>
        </p:spPr>
        <p:txBody>
          <a:bodyPr>
            <a:noAutofit/>
          </a:bodyPr>
          <a:lstStyle/>
          <a:p>
            <a:pPr algn="l">
              <a:lnSpc>
                <a:spcPct val="80000"/>
              </a:lnSpc>
            </a:pPr>
            <a:r>
              <a:rPr lang="nl-NL" sz="4000" b="1" dirty="0" smtClean="0">
                <a:solidFill>
                  <a:srgbClr val="00B050"/>
                </a:solidFill>
              </a:rPr>
              <a:t>Het tweede gebod: </a:t>
            </a:r>
          </a:p>
          <a:p>
            <a:pPr algn="l">
              <a:lnSpc>
                <a:spcPct val="80000"/>
              </a:lnSpc>
            </a:pPr>
            <a:r>
              <a:rPr lang="nl-NL" sz="4000" b="1" dirty="0" smtClean="0">
                <a:solidFill>
                  <a:schemeClr val="bg1"/>
                </a:solidFill>
              </a:rPr>
              <a:t>Maak geen beeld van God</a:t>
            </a: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6048672" cy="3672408"/>
          </a:xfrm>
        </p:spPr>
        <p:txBody>
          <a:bodyPr>
            <a:noAutofit/>
          </a:bodyPr>
          <a:lstStyle/>
          <a:p>
            <a:pPr algn="l"/>
            <a:r>
              <a:rPr lang="nl-NL" sz="2400" b="1" dirty="0" smtClean="0">
                <a:solidFill>
                  <a:schemeClr val="bg1"/>
                </a:solidFill>
              </a:rPr>
              <a:t>Deuteronomium 4: 12</a:t>
            </a:r>
          </a:p>
          <a:p>
            <a:pPr algn="l"/>
            <a:endParaRPr lang="nl-NL" sz="2400" dirty="0" smtClean="0">
              <a:solidFill>
                <a:schemeClr val="bg1"/>
              </a:solidFill>
            </a:endParaRPr>
          </a:p>
          <a:p>
            <a:pPr algn="l"/>
            <a:r>
              <a:rPr lang="nl-NL" sz="2400" dirty="0" smtClean="0">
                <a:solidFill>
                  <a:schemeClr val="bg1"/>
                </a:solidFill>
              </a:rPr>
              <a:t>U hoorde een stem spreken, maar een gedaante zag u niet; er was alleen die stem. </a:t>
            </a:r>
          </a:p>
          <a:p>
            <a:pPr algn="l">
              <a:lnSpc>
                <a:spcPct val="80000"/>
              </a:lnSpc>
            </a:pPr>
            <a:endParaRPr lang="nl-NL" sz="2400" dirty="0" smtClean="0">
              <a:solidFill>
                <a:schemeClr val="bg1"/>
              </a:solidFill>
            </a:endParaRP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701" t="9657" r="60165" b="51187"/>
          <a:stretch>
            <a:fillRect/>
          </a:stretch>
        </p:blipFill>
        <p:spPr bwMode="auto">
          <a:xfrm>
            <a:off x="395536" y="260648"/>
            <a:ext cx="1219200" cy="84455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332656"/>
            <a:ext cx="8280920" cy="4608512"/>
          </a:xfrm>
        </p:spPr>
        <p:txBody>
          <a:bodyPr>
            <a:noAutofit/>
          </a:bodyPr>
          <a:lstStyle/>
          <a:p>
            <a:pPr algn="l"/>
            <a:r>
              <a:rPr lang="nl-NL" sz="2000" b="1" dirty="0" smtClean="0">
                <a:solidFill>
                  <a:schemeClr val="bg1"/>
                </a:solidFill>
              </a:rPr>
              <a:t>Jona 4: 2</a:t>
            </a:r>
          </a:p>
          <a:p>
            <a:pPr algn="l"/>
            <a:r>
              <a:rPr lang="nl-NL" sz="2000" dirty="0" smtClean="0">
                <a:solidFill>
                  <a:schemeClr val="bg1"/>
                </a:solidFill>
              </a:rPr>
              <a:t>Hij bad tot de HEER: ‘Ach HEER, heb ik het niet gezegd toen </a:t>
            </a:r>
          </a:p>
          <a:p>
            <a:pPr algn="l"/>
            <a:r>
              <a:rPr lang="nl-NL" sz="2000" dirty="0" smtClean="0">
                <a:solidFill>
                  <a:schemeClr val="bg1"/>
                </a:solidFill>
              </a:rPr>
              <a:t>ik nog thuis was? Daarom wilde ik naar </a:t>
            </a:r>
            <a:r>
              <a:rPr lang="nl-NL" sz="2000" dirty="0" err="1" smtClean="0">
                <a:solidFill>
                  <a:schemeClr val="bg1"/>
                </a:solidFill>
              </a:rPr>
              <a:t>Tarsis</a:t>
            </a:r>
            <a:r>
              <a:rPr lang="nl-NL" sz="2000" dirty="0" smtClean="0">
                <a:solidFill>
                  <a:schemeClr val="bg1"/>
                </a:solidFill>
              </a:rPr>
              <a:t> vluchten. Ik </a:t>
            </a:r>
          </a:p>
          <a:p>
            <a:pPr algn="l"/>
            <a:r>
              <a:rPr lang="nl-NL" sz="2000" dirty="0" smtClean="0">
                <a:solidFill>
                  <a:schemeClr val="bg1"/>
                </a:solidFill>
              </a:rPr>
              <a:t>wist het wel: u bent een God die genadig is en liefdevol, </a:t>
            </a:r>
          </a:p>
          <a:p>
            <a:pPr algn="l"/>
            <a:r>
              <a:rPr lang="nl-NL" sz="2000" dirty="0" smtClean="0">
                <a:solidFill>
                  <a:schemeClr val="bg1"/>
                </a:solidFill>
              </a:rPr>
              <a:t>geduldig en trouw, en tot vergeving bereid. </a:t>
            </a:r>
          </a:p>
          <a:p>
            <a:pPr algn="l"/>
            <a:endParaRPr lang="nl-NL" sz="2000" dirty="0" smtClean="0">
              <a:solidFill>
                <a:schemeClr val="bg1"/>
              </a:solidFill>
            </a:endParaRPr>
          </a:p>
          <a:p>
            <a:pPr algn="l"/>
            <a:r>
              <a:rPr lang="nl-NL" sz="2000" b="1" dirty="0" smtClean="0">
                <a:solidFill>
                  <a:schemeClr val="bg1"/>
                </a:solidFill>
              </a:rPr>
              <a:t>Deuteronomium 5: 8 en 9</a:t>
            </a:r>
          </a:p>
          <a:p>
            <a:pPr algn="l"/>
            <a:r>
              <a:rPr lang="nl-NL" sz="2000" dirty="0" smtClean="0">
                <a:solidFill>
                  <a:schemeClr val="bg1"/>
                </a:solidFill>
              </a:rPr>
              <a:t>Maak geen godenbeelden, geen enkele </a:t>
            </a:r>
          </a:p>
          <a:p>
            <a:pPr algn="l"/>
            <a:r>
              <a:rPr lang="nl-NL" sz="2000" dirty="0" smtClean="0">
                <a:solidFill>
                  <a:schemeClr val="bg1"/>
                </a:solidFill>
              </a:rPr>
              <a:t>afbeelding van iets dat in de hemel hier boven is of van iets beneden op de aarde of in het water onder de aarde. Kniel voor zulke beelden niet neer, vereer ze niet, want ik, de HEER, uw God, duld geen andere goden naast mij. Voor de schuld van de ouders laat ik de kinderen boeten, en ook het derde geslacht en het vierde, wanneer ze mij </a:t>
            </a:r>
            <a:r>
              <a:rPr lang="nl-NL" sz="2000" dirty="0" smtClean="0">
                <a:solidFill>
                  <a:schemeClr val="bg1"/>
                </a:solidFill>
              </a:rPr>
              <a:t>haten</a:t>
            </a:r>
            <a:r>
              <a:rPr lang="nl-NL" sz="2000" dirty="0" smtClean="0">
                <a:solidFill>
                  <a:schemeClr val="bg1"/>
                </a:solidFill>
              </a:rPr>
              <a:t>; 10 maar als ze mij liefhebben en doen wat ik gebied, bewijs ik hun mijn liefde tot in het duizendste geslacht.</a:t>
            </a:r>
            <a:endParaRPr lang="nl-NL" sz="2000" b="1" dirty="0" smtClean="0">
              <a:solidFill>
                <a:schemeClr val="bg1"/>
              </a:solidFill>
            </a:endParaRPr>
          </a:p>
          <a:p>
            <a:pPr algn="l"/>
            <a:endParaRPr lang="nl-NL" sz="2000" dirty="0" smtClean="0">
              <a:solidFill>
                <a:schemeClr val="bg1"/>
              </a:solidFill>
            </a:endParaRPr>
          </a:p>
          <a:p>
            <a:pPr algn="l">
              <a:lnSpc>
                <a:spcPct val="80000"/>
              </a:lnSpc>
            </a:pPr>
            <a:endParaRPr lang="nl-NL" sz="2400" dirty="0" smtClean="0">
              <a:solidFill>
                <a:schemeClr val="bg1"/>
              </a:solidFill>
            </a:endParaRPr>
          </a:p>
        </p:txBody>
      </p:sp>
      <p:sp>
        <p:nvSpPr>
          <p:cNvPr id="6" name="Titel 1"/>
          <p:cNvSpPr txBox="1">
            <a:spLocks/>
          </p:cNvSpPr>
          <p:nvPr/>
        </p:nvSpPr>
        <p:spPr>
          <a:xfrm>
            <a:off x="4860032" y="5517232"/>
            <a:ext cx="4032250" cy="1150938"/>
          </a:xfrm>
          <a:prstGeom prst="rect">
            <a:avLst/>
          </a:prstGeom>
        </p:spPr>
        <p:txBody>
          <a:bodyPr anchor="ctr">
            <a:normAutofit/>
          </a:bodyPr>
          <a:lstStyle/>
          <a:p>
            <a:pPr algn="r" fontAlgn="auto">
              <a:spcAft>
                <a:spcPts val="0"/>
              </a:spcAft>
              <a:defRPr/>
            </a:pPr>
            <a:r>
              <a:rPr lang="nl-NL" sz="2800" b="1" dirty="0">
                <a:solidFill>
                  <a:srgbClr val="00B050"/>
                </a:solidFill>
                <a:latin typeface="+mj-lt"/>
                <a:ea typeface="+mj-ea"/>
                <a:cs typeface="+mj-cs"/>
              </a:rPr>
              <a:t>Les 7 </a:t>
            </a:r>
            <a:endParaRPr lang="nl-NL" sz="2800" b="1" dirty="0" smtClean="0">
              <a:solidFill>
                <a:srgbClr val="00B050"/>
              </a:solidFill>
              <a:latin typeface="+mj-lt"/>
              <a:ea typeface="+mj-ea"/>
              <a:cs typeface="+mj-cs"/>
            </a:endParaRPr>
          </a:p>
          <a:p>
            <a:pPr algn="r" fontAlgn="auto">
              <a:spcAft>
                <a:spcPts val="0"/>
              </a:spcAft>
              <a:defRPr/>
            </a:pPr>
            <a:r>
              <a:rPr lang="nl-NL" sz="2800" b="1" dirty="0" smtClean="0">
                <a:solidFill>
                  <a:srgbClr val="00B050"/>
                </a:solidFill>
                <a:latin typeface="+mj-lt"/>
                <a:ea typeface="+mj-ea"/>
                <a:cs typeface="+mj-cs"/>
              </a:rPr>
              <a:t>Hou </a:t>
            </a:r>
            <a:r>
              <a:rPr lang="nl-NL" sz="2800" b="1" dirty="0">
                <a:solidFill>
                  <a:srgbClr val="00B050"/>
                </a:solidFill>
                <a:latin typeface="+mj-lt"/>
                <a:ea typeface="+mj-ea"/>
                <a:cs typeface="+mj-cs"/>
              </a:rPr>
              <a:t>van </a:t>
            </a:r>
            <a:r>
              <a:rPr lang="nl-NL" sz="2800" b="1" dirty="0" smtClean="0">
                <a:solidFill>
                  <a:srgbClr val="00B050"/>
                </a:solidFill>
                <a:latin typeface="+mj-lt"/>
                <a:ea typeface="+mj-ea"/>
                <a:cs typeface="+mj-cs"/>
              </a:rPr>
              <a:t>God</a:t>
            </a:r>
            <a:endParaRPr lang="nl-NL" sz="2800" b="1" dirty="0">
              <a:solidFill>
                <a:schemeClr val="bg1"/>
              </a:solidFill>
              <a:latin typeface="+mj-lt"/>
              <a:ea typeface="+mj-ea"/>
              <a:cs typeface="+mj-cs"/>
            </a:endParaRPr>
          </a:p>
        </p:txBody>
      </p:sp>
      <p:pic>
        <p:nvPicPr>
          <p:cNvPr id="4" name="Picture 3"/>
          <p:cNvPicPr>
            <a:picLocks noChangeAspect="1" noChangeArrowheads="1"/>
          </p:cNvPicPr>
          <p:nvPr/>
        </p:nvPicPr>
        <p:blipFill>
          <a:blip r:embed="rId3" cstate="print"/>
          <a:srcRect l="17805" t="20412" r="15428"/>
          <a:stretch>
            <a:fillRect/>
          </a:stretch>
        </p:blipFill>
        <p:spPr bwMode="auto">
          <a:xfrm>
            <a:off x="6779228" y="188641"/>
            <a:ext cx="2113252" cy="2520280"/>
          </a:xfrm>
          <a:prstGeom prst="rect">
            <a:avLst/>
          </a:prstGeom>
          <a:ln>
            <a:noFill/>
          </a:ln>
          <a:effectLst>
            <a:softEdge rad="112500"/>
          </a:effectLst>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163874"/>
            <a:ext cx="4427984" cy="16941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609</Words>
  <Application>Microsoft Office PowerPoint</Application>
  <PresentationFormat>Diavoorstelling (4:3)</PresentationFormat>
  <Paragraphs>69</Paragraphs>
  <Slides>11</Slides>
  <Notes>11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Office-thema</vt:lpstr>
      <vt:lpstr>Dia 1</vt:lpstr>
      <vt:lpstr>Dia 2</vt:lpstr>
      <vt:lpstr>Dia 3</vt:lpstr>
      <vt:lpstr>Dia 4</vt:lpstr>
      <vt:lpstr>Dia 5</vt:lpstr>
      <vt:lpstr>Dia 6</vt:lpstr>
      <vt:lpstr>Dia 7</vt:lpstr>
      <vt:lpstr>Dia 8</vt:lpstr>
      <vt:lpstr>Dia 9</vt:lpstr>
      <vt:lpstr>Dia 10</vt:lpstr>
      <vt:lpstr>Dia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30</cp:revision>
  <dcterms:created xsi:type="dcterms:W3CDTF">2011-08-15T13:01:05Z</dcterms:created>
  <dcterms:modified xsi:type="dcterms:W3CDTF">2013-12-23T15:12:19Z</dcterms:modified>
</cp:coreProperties>
</file>