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6" r:id="rId3"/>
    <p:sldId id="267" r:id="rId4"/>
    <p:sldId id="268" r:id="rId5"/>
    <p:sldId id="269" r:id="rId6"/>
    <p:sldId id="270" r:id="rId7"/>
    <p:sldId id="271" r:id="rId8"/>
    <p:sldId id="272" r:id="rId9"/>
    <p:sldId id="273" r:id="rId10"/>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p:cViewPr varScale="1">
        <p:scale>
          <a:sx n="73" d="100"/>
          <a:sy n="73"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46EF751-0DB1-4922-AB2B-F15C3B1506D5}" type="datetimeFigureOut">
              <a:rPr lang="nl-NL"/>
              <a:pPr>
                <a:defRPr/>
              </a:pPr>
              <a:t>23-12-2013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6759A81-34EC-4AE0-85CA-1332490749B1}"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7A2BF3-45FB-4522-B0C0-3FA6CE8F9528}"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C1C472BD-71C5-4162-8098-A49EAE08FD9F}" type="datetime1">
              <a:rPr lang="nl-NL"/>
              <a:pPr>
                <a:defRPr/>
              </a:pPr>
              <a:t>23-12-2013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0392D87A-B88C-49AA-A08F-FF77415C6ACF}"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AC9E2285-0B07-4822-8BF0-CFCED0CA2C56}" type="datetime1">
              <a:rPr lang="nl-NL"/>
              <a:pPr>
                <a:defRPr/>
              </a:pPr>
              <a:t>23-12-2013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847C3436-1EE2-415E-B67A-E84A6BDC1A13}"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A2EABC1C-B9E8-484A-8941-8B311FAF929E}" type="datetime1">
              <a:rPr lang="nl-NL"/>
              <a:pPr>
                <a:defRPr/>
              </a:pPr>
              <a:t>23-12-2013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DE310B97-4F14-4B1D-9047-1D21B246F83C}"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AD88E504-BB7B-4515-BB91-594B320115BA}" type="datetime1">
              <a:rPr lang="nl-NL"/>
              <a:pPr>
                <a:defRPr/>
              </a:pPr>
              <a:t>23-12-2013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FA8DECC7-12A5-436C-84FA-C207A35906AF}"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080CE53F-8888-4280-9B0D-648B4141466F}" type="datetime1">
              <a:rPr lang="nl-NL"/>
              <a:pPr>
                <a:defRPr/>
              </a:pPr>
              <a:t>23-12-2013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79DA13E6-389B-4522-BD54-153656E306D8}"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660CDC0B-DBBB-49CA-8A0E-BB411B0D9776}" type="datetime1">
              <a:rPr lang="nl-NL"/>
              <a:pPr>
                <a:defRPr/>
              </a:pPr>
              <a:t>23-12-2013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E63D22C8-325D-408E-ADA4-5A8D45E358E3}"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D5DDE850-B530-4EEC-827B-059C4A842663}" type="datetime1">
              <a:rPr lang="nl-NL"/>
              <a:pPr>
                <a:defRPr/>
              </a:pPr>
              <a:t>23-12-2013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26DF99DD-AC80-4519-B848-51DAB8BE7378}"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585AEFA5-1830-4E5C-B731-A2CEB3B5457F}" type="datetime1">
              <a:rPr lang="nl-NL"/>
              <a:pPr>
                <a:defRPr/>
              </a:pPr>
              <a:t>23-12-2013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76C4C023-96BD-4D4E-A776-15EB5C44931C}"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C7F943BD-24FC-4B63-B512-E18EE6FC0675}" type="datetime1">
              <a:rPr lang="nl-NL"/>
              <a:pPr>
                <a:defRPr/>
              </a:pPr>
              <a:t>23-12-2013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ECE7F410-69F7-46B5-A908-AE9C776D8E72}"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F64042D-9F1A-4D55-B680-4035BB2D4E5B}" type="datetime1">
              <a:rPr lang="nl-NL"/>
              <a:pPr>
                <a:defRPr/>
              </a:pPr>
              <a:t>23-12-2013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AD8DE1B7-FBA8-402E-80CE-BBE6B1201A7D}"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6948805-D263-417D-BB78-701DF698E831}" type="datetime1">
              <a:rPr lang="nl-NL"/>
              <a:pPr>
                <a:defRPr/>
              </a:pPr>
              <a:t>23-12-2013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7C87812F-2641-4013-AF96-0A83C936FA40}"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DEBCF"/>
            </a:gs>
            <a:gs pos="50000">
              <a:srgbClr val="9CB86E"/>
            </a:gs>
            <a:gs pos="100000">
              <a:srgbClr val="156B13"/>
            </a:gs>
          </a:gsLst>
          <a:lin ang="5400000"/>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00A435D-E908-4797-A8C4-A38874CAEDF2}" type="datetime1">
              <a:rPr lang="nl-NL"/>
              <a:pPr>
                <a:defRPr/>
              </a:pPr>
              <a:t>23-12-2013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05F2E0C-9171-4FB3-94B4-D405276B6BC0}"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2" y="2636912"/>
            <a:ext cx="4968552" cy="936104"/>
          </a:xfrm>
        </p:spPr>
        <p:txBody>
          <a:bodyPr>
            <a:noAutofit/>
          </a:bodyPr>
          <a:lstStyle/>
          <a:p>
            <a:pPr algn="l"/>
            <a:r>
              <a:rPr lang="nl-NL" dirty="0" smtClean="0">
                <a:solidFill>
                  <a:schemeClr val="bg1"/>
                </a:solidFill>
              </a:rPr>
              <a:t>In de lessen 6 t/m 14 leer je over de wet van God. </a:t>
            </a:r>
            <a:endParaRPr lang="nl-NL" dirty="0" smtClean="0">
              <a:solidFill>
                <a:schemeClr val="bg1"/>
              </a:solidFill>
            </a:endParaRPr>
          </a:p>
        </p:txBody>
      </p:sp>
      <p:sp>
        <p:nvSpPr>
          <p:cNvPr id="6" name="Titel 1"/>
          <p:cNvSpPr txBox="1">
            <a:spLocks/>
          </p:cNvSpPr>
          <p:nvPr/>
        </p:nvSpPr>
        <p:spPr>
          <a:xfrm>
            <a:off x="539552" y="333374"/>
            <a:ext cx="5977136" cy="2663577"/>
          </a:xfrm>
          <a:prstGeom prst="rect">
            <a:avLst/>
          </a:prstGeom>
        </p:spPr>
        <p:txBody>
          <a:bodyPr anchor="ctr">
            <a:noAutofit/>
          </a:bodyPr>
          <a:lstStyle/>
          <a:p>
            <a:pPr algn="ctr" fontAlgn="auto">
              <a:spcAft>
                <a:spcPts val="0"/>
              </a:spcAft>
              <a:defRPr/>
            </a:pPr>
            <a:r>
              <a:rPr lang="nl-NL" sz="7200" b="1" dirty="0" smtClean="0">
                <a:solidFill>
                  <a:srgbClr val="00B050"/>
                </a:solidFill>
                <a:latin typeface="+mj-lt"/>
                <a:ea typeface="+mj-ea"/>
                <a:cs typeface="+mj-cs"/>
              </a:rPr>
              <a:t>Blok II De wet</a:t>
            </a:r>
            <a:endParaRPr lang="nl-NL" sz="7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156176" y="1982807"/>
            <a:ext cx="2844949" cy="4224318"/>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539552" y="476672"/>
            <a:ext cx="8064896" cy="4392488"/>
          </a:xfrm>
        </p:spPr>
        <p:txBody>
          <a:bodyPr>
            <a:normAutofit/>
          </a:bodyPr>
          <a:lstStyle/>
          <a:p>
            <a:pPr algn="l"/>
            <a:r>
              <a:rPr lang="nl-NL" sz="2400" b="1" dirty="0" smtClean="0">
                <a:solidFill>
                  <a:schemeClr val="bg1"/>
                </a:solidFill>
              </a:rPr>
              <a:t>Wat doe ik hier vandaag?</a:t>
            </a:r>
          </a:p>
          <a:p>
            <a:pPr algn="l"/>
            <a:endParaRPr lang="nl-NL" sz="2400" dirty="0" smtClean="0">
              <a:solidFill>
                <a:schemeClr val="bg1"/>
              </a:solidFill>
            </a:endParaRPr>
          </a:p>
          <a:p>
            <a:pPr algn="l">
              <a:buFont typeface="Arial" pitchFamily="34" charset="0"/>
              <a:buChar char="•"/>
            </a:pPr>
            <a:r>
              <a:rPr lang="nl-NL" sz="2400" dirty="0" smtClean="0">
                <a:solidFill>
                  <a:schemeClr val="bg1"/>
                </a:solidFill>
              </a:rPr>
              <a:t>Ik snap waarom regels nodig zijn.</a:t>
            </a:r>
          </a:p>
          <a:p>
            <a:pPr algn="l">
              <a:buFont typeface="Arial" pitchFamily="34" charset="0"/>
              <a:buChar char="•"/>
            </a:pPr>
            <a:endParaRPr lang="nl-NL" sz="2400" dirty="0" smtClean="0">
              <a:solidFill>
                <a:schemeClr val="bg1"/>
              </a:solidFill>
            </a:endParaRPr>
          </a:p>
          <a:p>
            <a:pPr algn="l">
              <a:buFont typeface="Arial" pitchFamily="34" charset="0"/>
              <a:buChar char="•"/>
            </a:pPr>
            <a:r>
              <a:rPr lang="nl-NL" sz="2400" dirty="0" smtClean="0">
                <a:solidFill>
                  <a:schemeClr val="bg1"/>
                </a:solidFill>
              </a:rPr>
              <a:t>God heeft de tien regels aan de Israëlieten gegeven om hen te laten genieten van ‘het goede leven’ met God. </a:t>
            </a:r>
          </a:p>
          <a:p>
            <a:pPr algn="l">
              <a:buFont typeface="Arial" pitchFamily="34" charset="0"/>
              <a:buChar char="•"/>
            </a:pPr>
            <a:endParaRPr lang="nl-NL" sz="2400" dirty="0" smtClean="0">
              <a:solidFill>
                <a:schemeClr val="bg1"/>
              </a:solidFill>
            </a:endParaRPr>
          </a:p>
          <a:p>
            <a:pPr algn="l">
              <a:buFont typeface="Arial" pitchFamily="34" charset="0"/>
              <a:buChar char="•"/>
            </a:pPr>
            <a:r>
              <a:rPr lang="nl-NL" sz="2400" dirty="0" smtClean="0">
                <a:solidFill>
                  <a:schemeClr val="bg1"/>
                </a:solidFill>
              </a:rPr>
              <a:t>Ik begrijp beter hoe de regels van God me helpen </a:t>
            </a:r>
          </a:p>
          <a:p>
            <a:pPr algn="l">
              <a:buFont typeface="Arial" pitchFamily="34" charset="0"/>
              <a:buChar char="•"/>
            </a:pPr>
            <a:r>
              <a:rPr lang="nl-NL" sz="2400" dirty="0" smtClean="0">
                <a:solidFill>
                  <a:schemeClr val="bg1"/>
                </a:solidFill>
              </a:rPr>
              <a:t>om van Hem te houden. </a:t>
            </a:r>
            <a:endParaRPr lang="nl-NL" sz="2400" dirty="0" smtClean="0">
              <a:solidFill>
                <a:schemeClr val="bg1"/>
              </a:solidFill>
            </a:endParaRPr>
          </a:p>
        </p:txBody>
      </p:sp>
      <p:sp>
        <p:nvSpPr>
          <p:cNvPr id="6" name="Titel 1"/>
          <p:cNvSpPr txBox="1">
            <a:spLocks/>
          </p:cNvSpPr>
          <p:nvPr/>
        </p:nvSpPr>
        <p:spPr>
          <a:xfrm>
            <a:off x="4860032" y="4437112"/>
            <a:ext cx="2088034" cy="1943026"/>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803107" y="3382129"/>
            <a:ext cx="2340893" cy="3475871"/>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2" y="764704"/>
            <a:ext cx="7704856" cy="4104456"/>
          </a:xfrm>
        </p:spPr>
        <p:txBody>
          <a:bodyPr>
            <a:normAutofit/>
          </a:bodyPr>
          <a:lstStyle/>
          <a:p>
            <a:pPr algn="l"/>
            <a:r>
              <a:rPr lang="nl-NL" sz="4000" b="1" dirty="0" smtClean="0">
                <a:solidFill>
                  <a:schemeClr val="bg1"/>
                </a:solidFill>
              </a:rPr>
              <a:t>Spelregels</a:t>
            </a:r>
            <a:endParaRPr lang="nl-NL" sz="4000" b="1" dirty="0" smtClean="0">
              <a:solidFill>
                <a:schemeClr val="bg1"/>
              </a:solidFill>
            </a:endParaRPr>
          </a:p>
        </p:txBody>
      </p:sp>
      <p:sp>
        <p:nvSpPr>
          <p:cNvPr id="6" name="Titel 1"/>
          <p:cNvSpPr txBox="1">
            <a:spLocks/>
          </p:cNvSpPr>
          <p:nvPr/>
        </p:nvSpPr>
        <p:spPr>
          <a:xfrm>
            <a:off x="4860032" y="4437112"/>
            <a:ext cx="2088034" cy="1943026"/>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803107" y="3382129"/>
            <a:ext cx="2340893" cy="3475871"/>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2" y="764704"/>
            <a:ext cx="7704856" cy="4104456"/>
          </a:xfrm>
        </p:spPr>
        <p:txBody>
          <a:bodyPr>
            <a:normAutofit/>
          </a:bodyPr>
          <a:lstStyle/>
          <a:p>
            <a:pPr algn="l"/>
            <a:r>
              <a:rPr lang="nl-NL" sz="4000" b="1" dirty="0" smtClean="0">
                <a:solidFill>
                  <a:schemeClr val="bg1"/>
                </a:solidFill>
              </a:rPr>
              <a:t>Gods cadeau</a:t>
            </a:r>
            <a:endParaRPr lang="nl-NL" sz="4000" b="1" dirty="0" smtClean="0">
              <a:solidFill>
                <a:schemeClr val="bg1"/>
              </a:solidFill>
            </a:endParaRPr>
          </a:p>
        </p:txBody>
      </p:sp>
      <p:sp>
        <p:nvSpPr>
          <p:cNvPr id="6" name="Titel 1"/>
          <p:cNvSpPr txBox="1">
            <a:spLocks/>
          </p:cNvSpPr>
          <p:nvPr/>
        </p:nvSpPr>
        <p:spPr>
          <a:xfrm>
            <a:off x="4860032" y="4437112"/>
            <a:ext cx="2088034" cy="1943026"/>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803107" y="3382129"/>
            <a:ext cx="2340893" cy="3475871"/>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539552" y="476672"/>
            <a:ext cx="8064896" cy="5112568"/>
          </a:xfrm>
        </p:spPr>
        <p:txBody>
          <a:bodyPr>
            <a:normAutofit fontScale="92500" lnSpcReduction="10000"/>
          </a:bodyPr>
          <a:lstStyle/>
          <a:p>
            <a:pPr algn="l">
              <a:lnSpc>
                <a:spcPct val="80000"/>
              </a:lnSpc>
            </a:pPr>
            <a:r>
              <a:rPr lang="nl-NL" sz="2400" b="1" dirty="0" smtClean="0">
                <a:solidFill>
                  <a:schemeClr val="bg1"/>
                </a:solidFill>
              </a:rPr>
              <a:t>Exodus 20:18-25</a:t>
            </a:r>
          </a:p>
          <a:p>
            <a:pPr algn="l">
              <a:lnSpc>
                <a:spcPct val="80000"/>
              </a:lnSpc>
            </a:pPr>
            <a:r>
              <a:rPr lang="nl-NL" sz="2400" dirty="0" smtClean="0">
                <a:solidFill>
                  <a:schemeClr val="bg1"/>
                </a:solidFill>
              </a:rPr>
              <a:t>18 Heel het volk was getuige van de donderslagen en lichtflitsen, het schallen van de ramshoorn en de rook die uit de berg kwam. Bij die aanblik deinsden ze achteruit, en ze bleven op grote afstand staan. 19 Ze zeiden tegen Mozes: ‘Spreekt u met ons, wij zullen naar u luisteren. Maar laat God niet met ons spreken, want dan sterven we.’ 20 Maar Mozes antwoordde: ‘Wees niet bang, God is gekomen om u op de proef te stellen en u met ontzag voor hem te vervullen, zodat u niet meer zondigt.’ 21 En terwijl het volk op een afstand bleef staan, ging Mozes naar de donkere wolk waarin God aanwezig was. 22 De HEER droeg Mozes op het volgende tegen de Israëlieten te zeggen: ‘Jullie zijn er getuige van geweest dat ik vanuit de hemel tot jullie heb gesproken. 23 Je mag daarom geen goden van zilver of goud maken om die naast mij te vereren. 24 Maak voor mij een altaar van aarde, en slacht daarop je schapen, geiten en runderen voor de brandoffers en vredeoffers. Op elke plaats waar ik mijn naam wil laten </a:t>
            </a:r>
            <a:endParaRPr lang="nl-NL" sz="2400" dirty="0" smtClean="0">
              <a:solidFill>
                <a:schemeClr val="bg1"/>
              </a:solidFill>
            </a:endParaRPr>
          </a:p>
          <a:p>
            <a:pPr algn="l">
              <a:lnSpc>
                <a:spcPct val="80000"/>
              </a:lnSpc>
            </a:pPr>
            <a:r>
              <a:rPr lang="nl-NL" sz="2400" dirty="0" smtClean="0">
                <a:solidFill>
                  <a:schemeClr val="bg1"/>
                </a:solidFill>
              </a:rPr>
              <a:t>noemen</a:t>
            </a:r>
            <a:r>
              <a:rPr lang="nl-NL" sz="2400" dirty="0" smtClean="0">
                <a:solidFill>
                  <a:schemeClr val="bg1"/>
                </a:solidFill>
              </a:rPr>
              <a:t>, zal ik naar jullie toe komen en je zegenen. 25 Als </a:t>
            </a:r>
            <a:endParaRPr lang="nl-NL" sz="2400" dirty="0" smtClean="0">
              <a:solidFill>
                <a:schemeClr val="bg1"/>
              </a:solidFill>
            </a:endParaRPr>
          </a:p>
          <a:p>
            <a:pPr algn="l">
              <a:lnSpc>
                <a:spcPct val="80000"/>
              </a:lnSpc>
            </a:pPr>
            <a:r>
              <a:rPr lang="nl-NL" sz="2400" dirty="0" smtClean="0">
                <a:solidFill>
                  <a:schemeClr val="bg1"/>
                </a:solidFill>
              </a:rPr>
              <a:t>je </a:t>
            </a:r>
            <a:r>
              <a:rPr lang="nl-NL" sz="2400" dirty="0" smtClean="0">
                <a:solidFill>
                  <a:schemeClr val="bg1"/>
                </a:solidFill>
              </a:rPr>
              <a:t>voor mij een stenen altaar wilt bouwen, gebruik dan </a:t>
            </a:r>
            <a:endParaRPr lang="nl-NL" sz="2400" dirty="0" smtClean="0">
              <a:solidFill>
                <a:schemeClr val="bg1"/>
              </a:solidFill>
            </a:endParaRPr>
          </a:p>
          <a:p>
            <a:pPr algn="l">
              <a:lnSpc>
                <a:spcPct val="80000"/>
              </a:lnSpc>
            </a:pPr>
            <a:r>
              <a:rPr lang="nl-NL" sz="2400" dirty="0" smtClean="0">
                <a:solidFill>
                  <a:schemeClr val="bg1"/>
                </a:solidFill>
              </a:rPr>
              <a:t>geen </a:t>
            </a:r>
            <a:r>
              <a:rPr lang="nl-NL" sz="2400" dirty="0" smtClean="0">
                <a:solidFill>
                  <a:schemeClr val="bg1"/>
                </a:solidFill>
              </a:rPr>
              <a:t>gehouwen stenen, want door de stenen met een beitel te bewerken ontwijd je ze</a:t>
            </a:r>
            <a:r>
              <a:rPr lang="nl-NL" sz="2400" dirty="0" smtClean="0">
                <a:solidFill>
                  <a:schemeClr val="bg1"/>
                </a:solidFill>
              </a:rPr>
              <a:t>.</a:t>
            </a:r>
            <a:endParaRPr lang="nl-NL" sz="2400" dirty="0" smtClean="0">
              <a:solidFill>
                <a:schemeClr val="bg1"/>
              </a:solidFill>
            </a:endParaRPr>
          </a:p>
        </p:txBody>
      </p:sp>
      <p:sp>
        <p:nvSpPr>
          <p:cNvPr id="6" name="Titel 1"/>
          <p:cNvSpPr txBox="1">
            <a:spLocks/>
          </p:cNvSpPr>
          <p:nvPr/>
        </p:nvSpPr>
        <p:spPr>
          <a:xfrm>
            <a:off x="4860032" y="4941168"/>
            <a:ext cx="2448272" cy="1656184"/>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7308304" y="4132270"/>
            <a:ext cx="1835696" cy="2725730"/>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 y="5577122"/>
            <a:ext cx="3347863" cy="128087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2" y="764704"/>
            <a:ext cx="7704856" cy="4104456"/>
          </a:xfrm>
        </p:spPr>
        <p:txBody>
          <a:bodyPr>
            <a:normAutofit/>
          </a:bodyPr>
          <a:lstStyle/>
          <a:p>
            <a:pPr algn="l"/>
            <a:r>
              <a:rPr lang="nl-NL" sz="4000" b="1" dirty="0" smtClean="0">
                <a:solidFill>
                  <a:schemeClr val="bg1"/>
                </a:solidFill>
              </a:rPr>
              <a:t>Regels om lief te hebben</a:t>
            </a:r>
            <a:endParaRPr lang="nl-NL" sz="4000" b="1" dirty="0" smtClean="0">
              <a:solidFill>
                <a:schemeClr val="bg1"/>
              </a:solidFill>
            </a:endParaRPr>
          </a:p>
        </p:txBody>
      </p:sp>
      <p:sp>
        <p:nvSpPr>
          <p:cNvPr id="6" name="Titel 1"/>
          <p:cNvSpPr txBox="1">
            <a:spLocks/>
          </p:cNvSpPr>
          <p:nvPr/>
        </p:nvSpPr>
        <p:spPr>
          <a:xfrm>
            <a:off x="4860032" y="4437112"/>
            <a:ext cx="2088034" cy="1943026"/>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803107" y="3382129"/>
            <a:ext cx="2340893" cy="3475871"/>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539552" y="476672"/>
            <a:ext cx="8064896" cy="4392488"/>
          </a:xfrm>
        </p:spPr>
        <p:txBody>
          <a:bodyPr>
            <a:normAutofit/>
          </a:bodyPr>
          <a:lstStyle/>
          <a:p>
            <a:pPr algn="l"/>
            <a:r>
              <a:rPr lang="nl-NL" sz="2400" b="1" dirty="0" smtClean="0">
                <a:solidFill>
                  <a:schemeClr val="bg1"/>
                </a:solidFill>
              </a:rPr>
              <a:t>Deuteronomium 6: 4-9</a:t>
            </a:r>
          </a:p>
          <a:p>
            <a:pPr algn="l"/>
            <a:r>
              <a:rPr lang="nl-NL" sz="2400" dirty="0" smtClean="0">
                <a:solidFill>
                  <a:schemeClr val="bg1"/>
                </a:solidFill>
              </a:rPr>
              <a:t>4 </a:t>
            </a:r>
            <a:r>
              <a:rPr lang="nl-NL" sz="2400" dirty="0" smtClean="0">
                <a:solidFill>
                  <a:schemeClr val="bg1"/>
                </a:solidFill>
              </a:rPr>
              <a:t>Luister, Israël: de HEER, onze God, de HEER is de enige! 5 Heb daarom de HEER, uw God, lief met hart en ziel en met inzet van al uw krachten. 6 Houd de geboden die ik u vandaag opleg steeds in gedachten. 7 Prent ze uw kinderen in en spreek er steeds over, thuis en onderweg, als u naar bed gaat en als u opstaat. 8 Draag ze als een teken om uw arm en als een band op uw voorhoofd. 9 Schrijf ze op de deurposten van uw huis en op de poorten van de stad.</a:t>
            </a:r>
          </a:p>
        </p:txBody>
      </p:sp>
      <p:sp>
        <p:nvSpPr>
          <p:cNvPr id="6" name="Titel 1"/>
          <p:cNvSpPr txBox="1">
            <a:spLocks/>
          </p:cNvSpPr>
          <p:nvPr/>
        </p:nvSpPr>
        <p:spPr>
          <a:xfrm>
            <a:off x="4860032" y="4437112"/>
            <a:ext cx="2088034" cy="1943026"/>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803107" y="3382129"/>
            <a:ext cx="2340893" cy="3475871"/>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2" y="764704"/>
            <a:ext cx="7704856" cy="4104456"/>
          </a:xfrm>
        </p:spPr>
        <p:txBody>
          <a:bodyPr>
            <a:normAutofit/>
          </a:bodyPr>
          <a:lstStyle/>
          <a:p>
            <a:pPr algn="l"/>
            <a:r>
              <a:rPr lang="nl-NL" sz="4000" b="1" dirty="0" smtClean="0">
                <a:solidFill>
                  <a:schemeClr val="bg1"/>
                </a:solidFill>
              </a:rPr>
              <a:t>God helpt je</a:t>
            </a:r>
            <a:endParaRPr lang="nl-NL" sz="4000" b="1" dirty="0" smtClean="0">
              <a:solidFill>
                <a:schemeClr val="bg1"/>
              </a:solidFill>
            </a:endParaRPr>
          </a:p>
        </p:txBody>
      </p:sp>
      <p:sp>
        <p:nvSpPr>
          <p:cNvPr id="6" name="Titel 1"/>
          <p:cNvSpPr txBox="1">
            <a:spLocks/>
          </p:cNvSpPr>
          <p:nvPr/>
        </p:nvSpPr>
        <p:spPr>
          <a:xfrm>
            <a:off x="4860032" y="4437112"/>
            <a:ext cx="2088034" cy="1943026"/>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803107" y="3382129"/>
            <a:ext cx="2340893" cy="3475871"/>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2" y="764704"/>
            <a:ext cx="7704856" cy="4104456"/>
          </a:xfrm>
        </p:spPr>
        <p:txBody>
          <a:bodyPr>
            <a:normAutofit/>
          </a:bodyPr>
          <a:lstStyle/>
          <a:p>
            <a:pPr algn="l"/>
            <a:r>
              <a:rPr lang="nl-NL" sz="4000" b="1" dirty="0" smtClean="0">
                <a:solidFill>
                  <a:schemeClr val="bg1"/>
                </a:solidFill>
              </a:rPr>
              <a:t>Herhaling, herhaling</a:t>
            </a:r>
            <a:endParaRPr lang="nl-NL" sz="4000" b="1" dirty="0" smtClean="0">
              <a:solidFill>
                <a:schemeClr val="bg1"/>
              </a:solidFill>
            </a:endParaRPr>
          </a:p>
        </p:txBody>
      </p:sp>
      <p:sp>
        <p:nvSpPr>
          <p:cNvPr id="6" name="Titel 1"/>
          <p:cNvSpPr txBox="1">
            <a:spLocks/>
          </p:cNvSpPr>
          <p:nvPr/>
        </p:nvSpPr>
        <p:spPr>
          <a:xfrm>
            <a:off x="4860032" y="4437112"/>
            <a:ext cx="2088034" cy="1943026"/>
          </a:xfrm>
          <a:prstGeom prst="rect">
            <a:avLst/>
          </a:prstGeom>
        </p:spPr>
        <p:txBody>
          <a:bodyPr anchor="ctr">
            <a:normAutofit/>
          </a:bodyPr>
          <a:lstStyle/>
          <a:p>
            <a:pPr algn="r" fontAlgn="auto">
              <a:spcAft>
                <a:spcPts val="0"/>
              </a:spcAft>
              <a:defRPr/>
            </a:pPr>
            <a:r>
              <a:rPr lang="nl-NL" sz="3200" b="1" dirty="0">
                <a:solidFill>
                  <a:schemeClr val="bg1"/>
                </a:solidFill>
                <a:latin typeface="+mj-lt"/>
                <a:ea typeface="+mj-ea"/>
                <a:cs typeface="+mj-cs"/>
              </a:rPr>
              <a:t>Les 6 </a:t>
            </a:r>
            <a:endParaRPr lang="nl-NL" sz="3200" b="1" dirty="0" smtClean="0">
              <a:solidFill>
                <a:schemeClr val="bg1"/>
              </a:solidFill>
              <a:latin typeface="+mj-lt"/>
              <a:ea typeface="+mj-ea"/>
              <a:cs typeface="+mj-cs"/>
            </a:endParaRPr>
          </a:p>
          <a:p>
            <a:pPr algn="r" fontAlgn="auto">
              <a:spcAft>
                <a:spcPts val="0"/>
              </a:spcAft>
              <a:defRPr/>
            </a:pPr>
            <a:r>
              <a:rPr lang="nl-NL" sz="3200" b="1" dirty="0" smtClean="0">
                <a:solidFill>
                  <a:schemeClr val="bg1"/>
                </a:solidFill>
                <a:latin typeface="+mj-lt"/>
                <a:ea typeface="+mj-ea"/>
                <a:cs typeface="+mj-cs"/>
              </a:rPr>
              <a:t>Liefde</a:t>
            </a:r>
            <a:endParaRPr lang="nl-NL" sz="3200" b="1" dirty="0">
              <a:solidFill>
                <a:schemeClr val="bg1"/>
              </a:solidFill>
              <a:latin typeface="+mj-lt"/>
              <a:ea typeface="+mj-ea"/>
              <a:cs typeface="+mj-cs"/>
            </a:endParaRPr>
          </a:p>
        </p:txBody>
      </p:sp>
      <p:pic>
        <p:nvPicPr>
          <p:cNvPr id="14339" name="Picture 2"/>
          <p:cNvPicPr>
            <a:picLocks noChangeAspect="1" noChangeArrowheads="1"/>
          </p:cNvPicPr>
          <p:nvPr/>
        </p:nvPicPr>
        <p:blipFill>
          <a:blip r:embed="rId3" cstate="print">
            <a:clrChange>
              <a:clrFrom>
                <a:srgbClr val="FFFFFF"/>
              </a:clrFrom>
              <a:clrTo>
                <a:srgbClr val="FFFFFF">
                  <a:alpha val="0"/>
                </a:srgbClr>
              </a:clrTo>
            </a:clrChange>
          </a:blip>
          <a:srcRect r="5070" b="17307"/>
          <a:stretch>
            <a:fillRect/>
          </a:stretch>
        </p:blipFill>
        <p:spPr bwMode="auto">
          <a:xfrm>
            <a:off x="6803107" y="3382129"/>
            <a:ext cx="2340893" cy="3475871"/>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Civie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TotalTime>
  <Words>488</Words>
  <Application>Microsoft Office PowerPoint</Application>
  <PresentationFormat>Diavoorstelling (4:3)</PresentationFormat>
  <Paragraphs>47</Paragraphs>
  <Slides>9</Slides>
  <Notes>9</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Calibri</vt:lpstr>
      <vt:lpstr>Arial</vt:lpstr>
      <vt:lpstr>Office-thema</vt:lpstr>
      <vt:lpstr>Dia 1</vt:lpstr>
      <vt:lpstr>Dia 2</vt:lpstr>
      <vt:lpstr>Dia 3</vt:lpstr>
      <vt:lpstr>Dia 4</vt:lpstr>
      <vt:lpstr>Dia 5</vt:lpstr>
      <vt:lpstr>Dia 6</vt:lpstr>
      <vt:lpstr>Dia 7</vt:lpstr>
      <vt:lpstr>Dia 8</vt:lpstr>
      <vt:lpstr>Dia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26</cp:revision>
  <dcterms:created xsi:type="dcterms:W3CDTF">2011-08-15T13:01:05Z</dcterms:created>
  <dcterms:modified xsi:type="dcterms:W3CDTF">2013-12-23T13:10:39Z</dcterms:modified>
</cp:coreProperties>
</file>