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DABFD1-AEE6-49D8-81DC-01CB60879BDD}" type="datetimeFigureOut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B2C2AE-D581-4C17-87BC-9E3DC0806F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4D4A28-545E-4A12-88BF-A46F300D664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4D4A28-545E-4A12-88BF-A46F300D664B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7F03-2783-4959-A9B7-FBA8384F02D6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35AC-485B-447E-8CD9-3A372C2BF0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CF178-414A-48B6-824B-BEAB4D2A88EA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FDDB7-35A4-4245-AED7-85C49F20B10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4B31-2D99-40E5-8A3B-5F564D975E8A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EB1C-D61C-4A29-B899-13B9A77239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90EA-A91E-45A2-8764-5AD02CF03B98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51DC-D13A-48F6-9849-9FCAA773BB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7C5A-E551-4CEE-821E-4615521387FD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C8B7D-F841-44FB-A03A-75E7F17A75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1172-21DF-4B6F-8BF5-8B1695B663E8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7CD7-70B9-4A3B-AE16-448DEABB08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9846-A788-4B70-9A12-A84CFF7F404B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2900-0876-49AB-8AAA-3F6CA165C0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4BAB-4F33-41B5-AB25-2F9151D646D4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9BCF-EC9E-43F8-AF27-76E2A7D7D4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E429-8D5C-449A-9798-EC674ACF8499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DAFD1-E9E2-439A-BDE0-6A35CB2661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80042-9637-424C-8C64-136871DE92C4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7C21-BA4F-4BD0-A542-931BF9DA69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A612-FCFA-4DC3-A61D-52033A71BCAD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6B09-D7D9-459E-8327-21118EF6D7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9BB026-B178-42E4-8DF8-F6712BA4E6BE}" type="datetime1">
              <a:rPr lang="nl-NL"/>
              <a:pPr>
                <a:defRPr/>
              </a:pPr>
              <a:t>30-12-2013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Bericht van God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C789B2-373D-41F4-8266-DDEA1FBB36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088" y="692150"/>
            <a:ext cx="5400675" cy="4032250"/>
          </a:xfrm>
        </p:spPr>
        <p:txBody>
          <a:bodyPr/>
          <a:lstStyle/>
          <a:p>
            <a:pPr algn="l"/>
            <a:endParaRPr lang="nl-NL" sz="5200" smtClean="0">
              <a:solidFill>
                <a:schemeClr val="bg1"/>
              </a:solidFill>
            </a:endParaRPr>
          </a:p>
          <a:p>
            <a:pPr algn="l"/>
            <a:endParaRPr lang="nl-NL" sz="5200" smtClean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932040" y="5705475"/>
            <a:ext cx="4032250" cy="11525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5  Samen aan de slag</a:t>
            </a:r>
            <a:br>
              <a:rPr lang="nl-N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nl-NL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12230"/>
          <a:stretch>
            <a:fillRect/>
          </a:stretch>
        </p:blipFill>
        <p:spPr bwMode="auto">
          <a:xfrm>
            <a:off x="-31793" y="404664"/>
            <a:ext cx="9175793" cy="444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088" y="692150"/>
            <a:ext cx="5400675" cy="4032250"/>
          </a:xfrm>
        </p:spPr>
        <p:txBody>
          <a:bodyPr/>
          <a:lstStyle/>
          <a:p>
            <a:pPr algn="l"/>
            <a:endParaRPr lang="nl-NL" sz="5200" smtClean="0">
              <a:solidFill>
                <a:schemeClr val="bg1"/>
              </a:solidFill>
            </a:endParaRPr>
          </a:p>
          <a:p>
            <a:pPr algn="l"/>
            <a:endParaRPr lang="nl-NL" sz="5200" smtClean="0">
              <a:solidFill>
                <a:schemeClr val="bg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932040" y="5877272"/>
            <a:ext cx="4032250" cy="9807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5  Samen aan de </a:t>
            </a:r>
            <a:r>
              <a:rPr lang="nl-NL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slag</a:t>
            </a:r>
            <a:endParaRPr lang="nl-NL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12230"/>
          <a:stretch>
            <a:fillRect/>
          </a:stretch>
        </p:blipFill>
        <p:spPr bwMode="auto">
          <a:xfrm>
            <a:off x="5148064" y="4297666"/>
            <a:ext cx="3563888" cy="172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68863"/>
            <a:ext cx="51990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Aangepast 1">
      <a:dk1>
        <a:srgbClr val="42547F"/>
      </a:dk1>
      <a:lt1>
        <a:sysClr val="window" lastClr="FFFFFF"/>
      </a:lt1>
      <a:dk2>
        <a:srgbClr val="FECEAE"/>
      </a:dk2>
      <a:lt2>
        <a:srgbClr val="C00000"/>
      </a:lt2>
      <a:accent1>
        <a:srgbClr val="F19E90"/>
      </a:accent1>
      <a:accent2>
        <a:srgbClr val="002060"/>
      </a:accent2>
      <a:accent3>
        <a:srgbClr val="49C802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14</Words>
  <Application>Microsoft Office PowerPoint</Application>
  <PresentationFormat>Diavoorstelling (4:3)</PresentationFormat>
  <Paragraphs>4</Paragraphs>
  <Slides>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Office-thema</vt:lpstr>
      <vt:lpstr>Dia 1</vt:lpstr>
      <vt:lpstr>Dia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Ingrid Plantinga</dc:creator>
  <cp:lastModifiedBy>Ingrid Plantinga</cp:lastModifiedBy>
  <cp:revision>23</cp:revision>
  <dcterms:created xsi:type="dcterms:W3CDTF">2011-08-15T13:01:05Z</dcterms:created>
  <dcterms:modified xsi:type="dcterms:W3CDTF">2013-12-30T15:24:04Z</dcterms:modified>
</cp:coreProperties>
</file>