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7" r:id="rId3"/>
    <p:sldId id="268" r:id="rId4"/>
    <p:sldId id="269" r:id="rId5"/>
    <p:sldId id="270" r:id="rId6"/>
    <p:sldId id="271" r:id="rId7"/>
    <p:sldId id="272" r:id="rId8"/>
    <p:sldId id="273" r:id="rId9"/>
    <p:sldId id="274" r:id="rId10"/>
    <p:sldId id="275" r:id="rId11"/>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796B1E14-B505-405A-B43E-140106DD55C3}" type="datetimeFigureOut">
              <a:rPr lang="nl-NL"/>
              <a:pPr>
                <a:defRPr/>
              </a:pPr>
              <a:t>17-12-2013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D60A07D-E4BB-44CF-A464-CFBA0FC7B0EE}"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10</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5362"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5363"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2A43ECF-9431-4771-BFC2-3C2ADE2D5888}"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31D04FD9-93E0-44EB-9EC3-DF15E87CBBB4}"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C9B7BB02-86BA-4D8F-80A4-B9541291391B}"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022D2A2D-7349-4273-832C-836E6AC79D40}"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9F7BECD2-5F15-4304-9D25-146DD4994C0E}"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A2D92AEB-E6E6-4299-93EB-B77EF1A4EBFF}"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2FA9065F-A638-46CC-9B52-4BA967D0377B}"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9C0D66DD-698A-4B2F-93E3-2566794AAA60}"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15FAA751-1622-4D05-8E5E-E7F8A38D26F1}"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F5EC41BC-A8F8-42BB-8B30-2A2669303B8E}" type="datetime1">
              <a:rPr lang="nl-NL"/>
              <a:pPr>
                <a:defRPr/>
              </a:pPr>
              <a:t>17-12-2013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27F02CAE-1C52-4BC5-844E-D53891DFF387}"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3A453955-B2B1-4FA2-8C4F-75CC6C3A7FB8}" type="datetime1">
              <a:rPr lang="nl-NL"/>
              <a:pPr>
                <a:defRPr/>
              </a:pPr>
              <a:t>17-12-2013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8E63D055-BCEC-41BB-8DDB-2D52545B0E9B}"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D2C65140-3AA9-49D3-BE54-A95F4CE70D93}" type="datetime1">
              <a:rPr lang="nl-NL"/>
              <a:pPr>
                <a:defRPr/>
              </a:pPr>
              <a:t>17-12-2013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6933A4AD-1D0F-4B11-B6D2-E58ACE50EF3E}"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06C4A964-BC40-4644-8B7F-2DAC35CAD925}" type="datetime1">
              <a:rPr lang="nl-NL"/>
              <a:pPr>
                <a:defRPr/>
              </a:pPr>
              <a:t>17-12-2013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A5275491-C153-4C8A-83D4-1479320E7FB7}"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A390C8E3-DB77-47F4-9FED-A1475C0CAB11}" type="datetime1">
              <a:rPr lang="nl-NL"/>
              <a:pPr>
                <a:defRPr/>
              </a:pPr>
              <a:t>17-12-2013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FFDB0635-2A1C-4169-8A6C-26CDA4FFE047}"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FD2C9E6D-2D54-4F22-8ADF-B54A92C9675F}" type="datetime1">
              <a:rPr lang="nl-NL"/>
              <a:pPr>
                <a:defRPr/>
              </a:pPr>
              <a:t>17-12-2013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ABF869A7-02EA-4E8F-80F3-264680915260}"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53E892B7-988D-46ED-BCB2-9658F78662D7}" type="datetime1">
              <a:rPr lang="nl-NL"/>
              <a:pPr>
                <a:defRPr/>
              </a:pPr>
              <a:t>17-12-2013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DCE58691-F155-4D72-9348-ACA1C1A127AA}"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AC4FD38-FB75-4A0F-83B5-C7C48DE69A0B}" type="datetime1">
              <a:rPr lang="nl-NL"/>
              <a:pPr>
                <a:defRPr/>
              </a:pPr>
              <a:t>17-12-2013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nl-NL"/>
              <a:t>Bericht van God</a:t>
            </a:r>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BEE65337-1E2E-4710-81E2-EB5C9C392486}"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476672"/>
            <a:ext cx="7992888" cy="4392488"/>
          </a:xfrm>
        </p:spPr>
        <p:txBody>
          <a:bodyPr>
            <a:normAutofit lnSpcReduction="10000"/>
          </a:bodyPr>
          <a:lstStyle/>
          <a:p>
            <a:pPr algn="l">
              <a:lnSpc>
                <a:spcPct val="80000"/>
              </a:lnSpc>
            </a:pPr>
            <a:r>
              <a:rPr lang="nl-NL" sz="2400" b="1" dirty="0" smtClean="0">
                <a:solidFill>
                  <a:schemeClr val="bg1"/>
                </a:solidFill>
              </a:rPr>
              <a:t>Wat doe ik hier vandaag?</a:t>
            </a:r>
          </a:p>
          <a:p>
            <a:pPr algn="l">
              <a:lnSpc>
                <a:spcPct val="80000"/>
              </a:lnSpc>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weet welke taken er in de gemeente zijn en waarom.</a:t>
            </a:r>
          </a:p>
          <a:p>
            <a:pPr algn="l">
              <a:lnSpc>
                <a:spcPct val="80000"/>
              </a:lnSpc>
              <a:buFont typeface="Arial" pitchFamily="34" charset="0"/>
              <a:buChar char="•"/>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denk erover na wat ik zelf in de gemeente zou kunnen doen, nu of later. </a:t>
            </a:r>
          </a:p>
          <a:p>
            <a:pPr algn="l">
              <a:lnSpc>
                <a:spcPct val="80000"/>
              </a:lnSpc>
              <a:buFont typeface="Arial" pitchFamily="34" charset="0"/>
              <a:buChar char="•"/>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leer wat de taken van ouderlingen </a:t>
            </a:r>
          </a:p>
          <a:p>
            <a:pPr algn="l">
              <a:lnSpc>
                <a:spcPct val="80000"/>
              </a:lnSpc>
            </a:pPr>
            <a:r>
              <a:rPr lang="nl-NL" sz="2400" dirty="0" smtClean="0">
                <a:solidFill>
                  <a:schemeClr val="bg1"/>
                </a:solidFill>
              </a:rPr>
              <a:t>en diakenen zijn.</a:t>
            </a:r>
          </a:p>
          <a:p>
            <a:pPr algn="l">
              <a:lnSpc>
                <a:spcPct val="80000"/>
              </a:lnSpc>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leer dat ambtsdragers een </a:t>
            </a:r>
          </a:p>
          <a:p>
            <a:pPr algn="l">
              <a:lnSpc>
                <a:spcPct val="80000"/>
              </a:lnSpc>
              <a:buFont typeface="Arial" pitchFamily="34" charset="0"/>
              <a:buChar char="•"/>
            </a:pPr>
            <a:r>
              <a:rPr lang="nl-NL" sz="2400" dirty="0" smtClean="0">
                <a:solidFill>
                  <a:schemeClr val="bg1"/>
                </a:solidFill>
              </a:rPr>
              <a:t>goed voorbeeld moeten zijn </a:t>
            </a:r>
          </a:p>
          <a:p>
            <a:pPr algn="l">
              <a:lnSpc>
                <a:spcPct val="80000"/>
              </a:lnSpc>
              <a:buFont typeface="Arial" pitchFamily="34" charset="0"/>
              <a:buChar char="•"/>
            </a:pPr>
            <a:r>
              <a:rPr lang="nl-NL" sz="2400" dirty="0" smtClean="0">
                <a:solidFill>
                  <a:schemeClr val="bg1"/>
                </a:solidFill>
              </a:rPr>
              <a:t>voor de gemeente. </a:t>
            </a:r>
            <a:endParaRPr lang="nl-NL" sz="2400" dirty="0" smtClean="0">
              <a:solidFill>
                <a:schemeClr val="bg1"/>
              </a:solidFill>
            </a:endParaRP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16016" y="2276872"/>
            <a:ext cx="3671888" cy="3659188"/>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332656"/>
            <a:ext cx="7992888" cy="4536504"/>
          </a:xfrm>
        </p:spPr>
        <p:txBody>
          <a:bodyPr>
            <a:normAutofit/>
          </a:bodyPr>
          <a:lstStyle/>
          <a:p>
            <a:pPr algn="l">
              <a:lnSpc>
                <a:spcPct val="80000"/>
              </a:lnSpc>
            </a:pPr>
            <a:r>
              <a:rPr lang="nl-NL" sz="2400" b="1" dirty="0" smtClean="0">
                <a:solidFill>
                  <a:schemeClr val="bg1"/>
                </a:solidFill>
              </a:rPr>
              <a:t>1 Korintiërs 12:28</a:t>
            </a:r>
          </a:p>
          <a:p>
            <a:pPr algn="l">
              <a:lnSpc>
                <a:spcPct val="80000"/>
              </a:lnSpc>
            </a:pPr>
            <a:r>
              <a:rPr lang="nl-NL" sz="2400" dirty="0" smtClean="0">
                <a:solidFill>
                  <a:schemeClr val="bg1"/>
                </a:solidFill>
              </a:rPr>
              <a:t>God heeft in de gemeente aan allerlei mensen een plaats gegeven: ten eerste aan apostelen, ten tweede aan profeten en ten derde aan leraren. Dan is er het vermogen om wonderen te verrichten, de gave om te genezen en het vermogen om bijstand te verlenen, leiding te geven of in klanktaal te spreken.</a:t>
            </a:r>
          </a:p>
          <a:p>
            <a:pPr algn="l">
              <a:lnSpc>
                <a:spcPct val="80000"/>
              </a:lnSpc>
            </a:pPr>
            <a:endParaRPr lang="nl-NL" sz="2400" dirty="0" smtClean="0">
              <a:solidFill>
                <a:schemeClr val="bg1"/>
              </a:solidFill>
            </a:endParaRPr>
          </a:p>
          <a:p>
            <a:pPr algn="l">
              <a:lnSpc>
                <a:spcPct val="80000"/>
              </a:lnSpc>
            </a:pPr>
            <a:r>
              <a:rPr lang="nl-NL" sz="2400" b="1" dirty="0" err="1" smtClean="0">
                <a:solidFill>
                  <a:schemeClr val="bg1"/>
                </a:solidFill>
              </a:rPr>
              <a:t>Efeziërs</a:t>
            </a:r>
            <a:r>
              <a:rPr lang="nl-NL" sz="2400" b="1" dirty="0" smtClean="0">
                <a:solidFill>
                  <a:schemeClr val="bg1"/>
                </a:solidFill>
              </a:rPr>
              <a:t> 4</a:t>
            </a:r>
            <a:r>
              <a:rPr lang="nl-NL" sz="2400" b="1" dirty="0" smtClean="0">
                <a:solidFill>
                  <a:schemeClr val="bg1"/>
                </a:solidFill>
              </a:rPr>
              <a:t>: 11-12</a:t>
            </a:r>
            <a:endParaRPr lang="nl-NL" sz="2400" b="1" dirty="0" smtClean="0">
              <a:solidFill>
                <a:schemeClr val="bg1"/>
              </a:solidFill>
            </a:endParaRPr>
          </a:p>
          <a:p>
            <a:pPr algn="l">
              <a:lnSpc>
                <a:spcPct val="80000"/>
              </a:lnSpc>
            </a:pPr>
            <a:r>
              <a:rPr lang="nl-NL" sz="2400" dirty="0" smtClean="0">
                <a:solidFill>
                  <a:schemeClr val="bg1"/>
                </a:solidFill>
              </a:rPr>
              <a:t>En hij is het die apostelen heeft aangesteld, en profeten, evangelieverkondigers, herders en leraren, om de heiligen toe te rusten voor het werk in zijn dienst. Zo wordt het lichaam van Christus opgebouwd.</a:t>
            </a:r>
          </a:p>
          <a:p>
            <a:pPr algn="l">
              <a:lnSpc>
                <a:spcPct val="80000"/>
              </a:lnSpc>
            </a:pPr>
            <a:endParaRPr lang="nl-NL" sz="2400" dirty="0" smtClean="0">
              <a:solidFill>
                <a:schemeClr val="bg1"/>
              </a:solidFill>
            </a:endParaRP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44708" y="4149080"/>
            <a:ext cx="1871188" cy="1864716"/>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1340768"/>
            <a:ext cx="7992888" cy="3528392"/>
          </a:xfrm>
        </p:spPr>
        <p:txBody>
          <a:bodyPr>
            <a:normAutofit/>
          </a:bodyPr>
          <a:lstStyle/>
          <a:p>
            <a:pPr algn="l">
              <a:lnSpc>
                <a:spcPct val="80000"/>
              </a:lnSpc>
            </a:pPr>
            <a:r>
              <a:rPr lang="nl-NL" sz="4000" b="1" dirty="0" smtClean="0">
                <a:solidFill>
                  <a:schemeClr val="bg1"/>
                </a:solidFill>
              </a:rPr>
              <a:t>Allemaal taken</a:t>
            </a:r>
            <a:endParaRPr lang="nl-NL" sz="4000" b="1" dirty="0" smtClean="0">
              <a:solidFill>
                <a:schemeClr val="bg1"/>
              </a:solidFill>
            </a:endParaRP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16016" y="2276872"/>
            <a:ext cx="3671888" cy="3659188"/>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1340768"/>
            <a:ext cx="7992888" cy="3528392"/>
          </a:xfrm>
        </p:spPr>
        <p:txBody>
          <a:bodyPr>
            <a:normAutofit/>
          </a:bodyPr>
          <a:lstStyle/>
          <a:p>
            <a:pPr algn="l">
              <a:lnSpc>
                <a:spcPct val="80000"/>
              </a:lnSpc>
            </a:pPr>
            <a:r>
              <a:rPr lang="nl-NL" sz="4000" b="1" dirty="0" smtClean="0">
                <a:solidFill>
                  <a:schemeClr val="bg1"/>
                </a:solidFill>
              </a:rPr>
              <a:t>We hebben elkaar nodig</a:t>
            </a:r>
            <a:endParaRPr lang="nl-NL" sz="4000" b="1" dirty="0" smtClean="0">
              <a:solidFill>
                <a:schemeClr val="bg1"/>
              </a:solidFill>
            </a:endParaRP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16016" y="2276872"/>
            <a:ext cx="3671888" cy="3659188"/>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332656"/>
            <a:ext cx="7992888" cy="4536504"/>
          </a:xfrm>
        </p:spPr>
        <p:txBody>
          <a:bodyPr>
            <a:normAutofit/>
          </a:bodyPr>
          <a:lstStyle/>
          <a:p>
            <a:pPr algn="l">
              <a:lnSpc>
                <a:spcPct val="80000"/>
              </a:lnSpc>
            </a:pPr>
            <a:r>
              <a:rPr lang="nl-NL" sz="2800" b="1" dirty="0" smtClean="0">
                <a:solidFill>
                  <a:schemeClr val="bg1"/>
                </a:solidFill>
              </a:rPr>
              <a:t>Romeinen 12:6-8</a:t>
            </a:r>
          </a:p>
          <a:p>
            <a:pPr algn="l">
              <a:lnSpc>
                <a:spcPct val="80000"/>
              </a:lnSpc>
            </a:pPr>
            <a:r>
              <a:rPr lang="nl-NL" sz="2800" dirty="0" smtClean="0">
                <a:solidFill>
                  <a:schemeClr val="bg1"/>
                </a:solidFill>
              </a:rPr>
              <a:t>We hebben verschillende gaven, onderscheiden naar de genade die ons geschonken is. Wie de gave heeft te profeteren, moet die in overeenstemming met het geloof gebruiken. 7 Wie de gave heeft bijstand te verlenen, moet bijstand verlenen. Wie de gave heeft te onderwijzen, moet onderwijzen. 8 Wie de gave heeft te troosten, moet troosten. Wie iets weggeeft, moet dat zonder bijbedoeling doen. Wie leiding geeft, moet dat doen met volle inzet. Wie barmhartig voor een ander is, moet daarin blijmoedig zijn. </a:t>
            </a:r>
          </a:p>
          <a:p>
            <a:pPr algn="l">
              <a:lnSpc>
                <a:spcPct val="80000"/>
              </a:lnSpc>
            </a:pPr>
            <a:endParaRPr lang="nl-NL" sz="2400" dirty="0" smtClean="0">
              <a:solidFill>
                <a:schemeClr val="bg1"/>
              </a:solidFill>
            </a:endParaRP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372200" y="3927328"/>
            <a:ext cx="2015704" cy="2008732"/>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332656"/>
            <a:ext cx="7992888" cy="4536504"/>
          </a:xfrm>
        </p:spPr>
        <p:txBody>
          <a:bodyPr>
            <a:normAutofit/>
          </a:bodyPr>
          <a:lstStyle/>
          <a:p>
            <a:pPr algn="l" fontAlgn="auto">
              <a:spcAft>
                <a:spcPts val="0"/>
              </a:spcAft>
              <a:defRPr/>
            </a:pPr>
            <a:r>
              <a:rPr lang="nl-NL" sz="2800" b="1" dirty="0" err="1" smtClean="0">
                <a:solidFill>
                  <a:schemeClr val="bg1"/>
                </a:solidFill>
              </a:rPr>
              <a:t>Efeziërs</a:t>
            </a:r>
            <a:r>
              <a:rPr lang="nl-NL" sz="2800" b="1" dirty="0" smtClean="0">
                <a:solidFill>
                  <a:schemeClr val="bg1"/>
                </a:solidFill>
              </a:rPr>
              <a:t> 4:11-13a</a:t>
            </a:r>
          </a:p>
          <a:p>
            <a:pPr algn="l" fontAlgn="auto">
              <a:spcAft>
                <a:spcPts val="0"/>
              </a:spcAft>
              <a:defRPr/>
            </a:pPr>
            <a:r>
              <a:rPr lang="nl-NL" sz="2800" dirty="0" smtClean="0">
                <a:solidFill>
                  <a:schemeClr val="bg1"/>
                </a:solidFill>
              </a:rPr>
              <a:t>11 En hij is het die apostelen heeft aangesteld, en profeten, evangelieverkondigers, herders en leraren, 12 om de heiligen toe te rusten voor het werk in zijn dienst. Zo wordt het lichaam van Christus opgebouwd, 13 totdat wij allen samen door ons geloof en door onze kennis van de Zoon van God een eenheid vormen.</a:t>
            </a:r>
          </a:p>
          <a:p>
            <a:pPr algn="l">
              <a:lnSpc>
                <a:spcPct val="80000"/>
              </a:lnSpc>
            </a:pPr>
            <a:endParaRPr lang="nl-NL" sz="2400" dirty="0" smtClean="0">
              <a:solidFill>
                <a:schemeClr val="bg1"/>
              </a:solidFill>
            </a:endParaRP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372200" y="3927328"/>
            <a:ext cx="2015704" cy="2008732"/>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1340768"/>
            <a:ext cx="7992888" cy="3528392"/>
          </a:xfrm>
        </p:spPr>
        <p:txBody>
          <a:bodyPr>
            <a:normAutofit/>
          </a:bodyPr>
          <a:lstStyle/>
          <a:p>
            <a:pPr algn="l">
              <a:lnSpc>
                <a:spcPct val="80000"/>
              </a:lnSpc>
            </a:pPr>
            <a:r>
              <a:rPr lang="nl-NL" sz="4000" b="1" dirty="0" smtClean="0">
                <a:solidFill>
                  <a:schemeClr val="bg1"/>
                </a:solidFill>
              </a:rPr>
              <a:t>Goed voorbeeld</a:t>
            </a:r>
            <a:endParaRPr lang="nl-NL" sz="4000" b="1" dirty="0" smtClean="0">
              <a:solidFill>
                <a:schemeClr val="bg1"/>
              </a:solidFill>
            </a:endParaRP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16016" y="2276872"/>
            <a:ext cx="3671888" cy="3659188"/>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332656"/>
            <a:ext cx="7992888" cy="4536504"/>
          </a:xfrm>
        </p:spPr>
        <p:txBody>
          <a:bodyPr>
            <a:normAutofit lnSpcReduction="10000"/>
          </a:bodyPr>
          <a:lstStyle/>
          <a:p>
            <a:pPr algn="l">
              <a:lnSpc>
                <a:spcPct val="80000"/>
              </a:lnSpc>
            </a:pPr>
            <a:r>
              <a:rPr lang="nl-NL" sz="2400" b="1" dirty="0" smtClean="0">
                <a:solidFill>
                  <a:schemeClr val="bg1"/>
                </a:solidFill>
              </a:rPr>
              <a:t>1 Timoteüs 3:1-7</a:t>
            </a:r>
          </a:p>
          <a:p>
            <a:pPr algn="l">
              <a:lnSpc>
                <a:spcPct val="80000"/>
              </a:lnSpc>
            </a:pPr>
            <a:r>
              <a:rPr lang="nl-NL" sz="2400" dirty="0" smtClean="0">
                <a:solidFill>
                  <a:schemeClr val="bg1"/>
                </a:solidFill>
              </a:rPr>
              <a:t>1 Het is een waar woord: als iemand opziener wil worden, is dat een eerzaam streven. 2 Een opziener moet onberispelijk zijn. Hij kan slechts de man van één vrouw zijn en hij moet sober, bezonnen, gematigd, gastvrij en een goede leraar zijn. 3 Hij mag niet te veel drinken of driftig zijn, maar hij moet vredelievend en vriendelijk zijn, en niet geldzuchtig. 4 Hij moet zijn huisgezin goed leiden en op een waardige manier gezag over zijn kinderen uitoefenen. 5 Als iemand geen leiding kan geven aan zijn huisgezin, hoe zou hij dan voor de gemeente van God kunnen zorgen? 6 Hij mag ook niet iemand zijn die net bekeerd is; anders raakt hij verblind en valt hij ten prooi aan de duivel. 7 Verder moet hij buiten de gemeente een goede reputatie hebben, zodat hij niet in opspraak komt en door de duivel wordt gestrikt.</a:t>
            </a:r>
          </a:p>
          <a:p>
            <a:pPr algn="l">
              <a:lnSpc>
                <a:spcPct val="80000"/>
              </a:lnSpc>
            </a:pPr>
            <a:endParaRPr lang="nl-NL" sz="2400" dirty="0" smtClean="0">
              <a:solidFill>
                <a:schemeClr val="bg1"/>
              </a:solidFill>
            </a:endParaRP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300192" y="4005064"/>
            <a:ext cx="2015704" cy="2008732"/>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1340768"/>
            <a:ext cx="7992888" cy="3528392"/>
          </a:xfrm>
        </p:spPr>
        <p:txBody>
          <a:bodyPr>
            <a:normAutofit/>
          </a:bodyPr>
          <a:lstStyle/>
          <a:p>
            <a:pPr algn="l">
              <a:lnSpc>
                <a:spcPct val="80000"/>
              </a:lnSpc>
            </a:pPr>
            <a:r>
              <a:rPr lang="nl-NL" sz="4000" b="1" dirty="0" smtClean="0">
                <a:solidFill>
                  <a:schemeClr val="bg1"/>
                </a:solidFill>
              </a:rPr>
              <a:t>Ambten in de kerk</a:t>
            </a:r>
            <a:endParaRPr lang="nl-NL" sz="4000" b="1" dirty="0" smtClean="0">
              <a:solidFill>
                <a:schemeClr val="bg1"/>
              </a:solidFill>
            </a:endParaRP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716016" y="2276872"/>
            <a:ext cx="3671888" cy="3659188"/>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el 1"/>
          <p:cNvSpPr>
            <a:spLocks noGrp="1"/>
          </p:cNvSpPr>
          <p:nvPr>
            <p:ph type="ctrTitle"/>
          </p:nvPr>
        </p:nvSpPr>
        <p:spPr>
          <a:xfrm>
            <a:off x="4716016" y="5517232"/>
            <a:ext cx="4032448" cy="1150938"/>
          </a:xfrm>
        </p:spPr>
        <p:txBody>
          <a:bodyPr/>
          <a:lstStyle/>
          <a:p>
            <a:pPr algn="r"/>
            <a:r>
              <a:rPr lang="nl-NL" sz="2400" b="1" dirty="0" smtClean="0">
                <a:solidFill>
                  <a:schemeClr val="bg1"/>
                </a:solidFill>
              </a:rPr>
              <a:t>Les 3 </a:t>
            </a:r>
            <a:r>
              <a:rPr lang="nl-NL" sz="2400" b="1" dirty="0" smtClean="0">
                <a:solidFill>
                  <a:schemeClr val="bg1"/>
                </a:solidFill>
              </a:rPr>
              <a:t/>
            </a:r>
            <a:br>
              <a:rPr lang="nl-NL" sz="2400" b="1" dirty="0" smtClean="0">
                <a:solidFill>
                  <a:schemeClr val="bg1"/>
                </a:solidFill>
              </a:rPr>
            </a:br>
            <a:r>
              <a:rPr lang="nl-NL" sz="2400" b="1" dirty="0" smtClean="0">
                <a:solidFill>
                  <a:schemeClr val="bg1"/>
                </a:solidFill>
              </a:rPr>
              <a:t>De </a:t>
            </a:r>
            <a:r>
              <a:rPr lang="nl-NL" sz="2400" b="1" dirty="0" smtClean="0">
                <a:solidFill>
                  <a:schemeClr val="bg1"/>
                </a:solidFill>
              </a:rPr>
              <a:t>handen </a:t>
            </a:r>
            <a:r>
              <a:rPr lang="nl-NL" sz="2400" b="1" dirty="0" smtClean="0">
                <a:solidFill>
                  <a:schemeClr val="bg1"/>
                </a:solidFill>
              </a:rPr>
              <a:t>uit </a:t>
            </a:r>
            <a:r>
              <a:rPr lang="nl-NL" sz="2400" b="1" dirty="0" smtClean="0">
                <a:solidFill>
                  <a:schemeClr val="bg1"/>
                </a:solidFill>
              </a:rPr>
              <a:t>de </a:t>
            </a:r>
            <a:r>
              <a:rPr lang="nl-NL" sz="2400" b="1" dirty="0" smtClean="0">
                <a:solidFill>
                  <a:schemeClr val="bg1"/>
                </a:solidFill>
              </a:rPr>
              <a:t>mouwen</a:t>
            </a:r>
            <a:endParaRPr lang="nl-NL" sz="2400" b="1" dirty="0" smtClean="0">
              <a:solidFill>
                <a:schemeClr val="bg1"/>
              </a:solidFill>
            </a:endParaRPr>
          </a:p>
        </p:txBody>
      </p:sp>
      <p:sp>
        <p:nvSpPr>
          <p:cNvPr id="3" name="Ondertitel 2"/>
          <p:cNvSpPr>
            <a:spLocks noGrp="1"/>
          </p:cNvSpPr>
          <p:nvPr>
            <p:ph type="subTitle" idx="1"/>
          </p:nvPr>
        </p:nvSpPr>
        <p:spPr>
          <a:xfrm>
            <a:off x="539552" y="836712"/>
            <a:ext cx="7992888" cy="4032448"/>
          </a:xfrm>
        </p:spPr>
        <p:txBody>
          <a:bodyPr>
            <a:normAutofit/>
          </a:bodyPr>
          <a:lstStyle/>
          <a:p>
            <a:pPr algn="l">
              <a:lnSpc>
                <a:spcPct val="80000"/>
              </a:lnSpc>
            </a:pPr>
            <a:r>
              <a:rPr lang="nl-NL" sz="2800" b="1" dirty="0" smtClean="0">
                <a:solidFill>
                  <a:schemeClr val="bg1"/>
                </a:solidFill>
              </a:rPr>
              <a:t>1 Tessalonicenzen 5: 12-13</a:t>
            </a:r>
          </a:p>
          <a:p>
            <a:pPr algn="l">
              <a:lnSpc>
                <a:spcPct val="80000"/>
              </a:lnSpc>
            </a:pPr>
            <a:endParaRPr lang="nl-NL" sz="2800" dirty="0" smtClean="0">
              <a:solidFill>
                <a:schemeClr val="bg1"/>
              </a:solidFill>
            </a:endParaRPr>
          </a:p>
          <a:p>
            <a:pPr algn="l">
              <a:lnSpc>
                <a:spcPct val="80000"/>
              </a:lnSpc>
            </a:pPr>
            <a:r>
              <a:rPr lang="nl-NL" sz="2800" dirty="0" smtClean="0">
                <a:solidFill>
                  <a:schemeClr val="bg1"/>
                </a:solidFill>
              </a:rPr>
              <a:t>12 </a:t>
            </a:r>
            <a:r>
              <a:rPr lang="nl-NL" sz="2800" dirty="0" smtClean="0">
                <a:solidFill>
                  <a:schemeClr val="bg1"/>
                </a:solidFill>
              </a:rPr>
              <a:t>Wij vragen u, broeders en zusters, diegenen onder u te erkennen die zich op gezag van de Heer ervoor inzetten u te leiden en terecht te wijzen. 13 U moet hun om hun werk veel liefde en respect betonen. Leef in vrede met elkaar. </a:t>
            </a:r>
          </a:p>
        </p:txBody>
      </p:sp>
      <p:pic>
        <p:nvPicPr>
          <p:cNvPr id="14339"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300192" y="4005064"/>
            <a:ext cx="2015704" cy="2008732"/>
          </a:xfrm>
          <a:prstGeom prst="rect">
            <a:avLst/>
          </a:prstGeom>
          <a:noFill/>
          <a:ln w="9525">
            <a:noFill/>
            <a:miter lim="800000"/>
            <a:headEnd/>
            <a:tailEnd/>
          </a:ln>
        </p:spPr>
      </p:pic>
      <p:pic>
        <p:nvPicPr>
          <p:cNvPr id="14340" name="Picture 2"/>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spTree>
  </p:cSld>
  <p:clrMapOvr>
    <a:masterClrMapping/>
  </p:clrMapOvr>
  <p:transition>
    <p:wipe dir="u"/>
  </p:transition>
  <p:timing>
    <p:tnLst>
      <p:par>
        <p:cTn id="1" dur="indefinite" restart="never" nodeType="tmRoot"/>
      </p:par>
    </p:tnLst>
  </p:timing>
</p:sld>
</file>

<file path=ppt/theme/theme1.xml><?xml version="1.0" encoding="utf-8"?>
<a:theme xmlns:a="http://schemas.openxmlformats.org/drawingml/2006/main" name="Office-thema">
  <a:themeElements>
    <a:clrScheme name="Aangepast 1">
      <a:dk1>
        <a:srgbClr val="42547F"/>
      </a:dk1>
      <a:lt1>
        <a:sysClr val="window" lastClr="FFFFFF"/>
      </a:lt1>
      <a:dk2>
        <a:srgbClr val="FECEAE"/>
      </a:dk2>
      <a:lt2>
        <a:srgbClr val="C00000"/>
      </a:lt2>
      <a:accent1>
        <a:srgbClr val="F19E90"/>
      </a:accent1>
      <a:accent2>
        <a:srgbClr val="002060"/>
      </a:accent2>
      <a:accent3>
        <a:srgbClr val="49C802"/>
      </a:accent3>
      <a:accent4>
        <a:srgbClr val="F5CD2D"/>
      </a:accent4>
      <a:accent5>
        <a:srgbClr val="AEBAD5"/>
      </a:accent5>
      <a:accent6>
        <a:srgbClr val="777C84"/>
      </a:accent6>
      <a:hlink>
        <a:srgbClr val="D2611C"/>
      </a:hlink>
      <a:folHlink>
        <a:srgbClr val="3B435B"/>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TotalTime>
  <Words>593</Words>
  <Application>Microsoft Office PowerPoint</Application>
  <PresentationFormat>Diavoorstelling (4:3)</PresentationFormat>
  <Paragraphs>50</Paragraphs>
  <Slides>10</Slides>
  <Notes>10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10</vt:i4>
      </vt:variant>
    </vt:vector>
  </HeadingPairs>
  <TitlesOfParts>
    <vt:vector size="13" baseType="lpstr">
      <vt:lpstr>Calibri</vt:lpstr>
      <vt:lpstr>Arial</vt:lpstr>
      <vt:lpstr>Office-thema</vt:lpstr>
      <vt:lpstr>Les 3  De handen uit de mouwen</vt:lpstr>
      <vt:lpstr>Les 3  De handen uit de mouwen</vt:lpstr>
      <vt:lpstr>Les 3  De handen uit de mouwen</vt:lpstr>
      <vt:lpstr>Les 3  De handen uit de mouwen</vt:lpstr>
      <vt:lpstr>Les 3  De handen uit de mouwen</vt:lpstr>
      <vt:lpstr>Les 3  De handen uit de mouwen</vt:lpstr>
      <vt:lpstr>Les 3  De handen uit de mouwen</vt:lpstr>
      <vt:lpstr>Les 3  De handen uit de mouwen</vt:lpstr>
      <vt:lpstr>Les 3  De handen uit de mouwen</vt:lpstr>
      <vt:lpstr>Les 3  De handen uit de mouwen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20</cp:revision>
  <dcterms:created xsi:type="dcterms:W3CDTF">2011-08-15T13:01:05Z</dcterms:created>
  <dcterms:modified xsi:type="dcterms:W3CDTF">2013-12-17T19:04:56Z</dcterms:modified>
</cp:coreProperties>
</file>