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"/>
  </p:notesMasterIdLst>
  <p:sldIdLst>
    <p:sldId id="263" r:id="rId2"/>
    <p:sldId id="264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3F8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EA108F-2B74-46E8-B919-3F34A0CC5E7C}" type="datetimeFigureOut">
              <a:rPr lang="nl-NL"/>
              <a:pPr>
                <a:defRPr/>
              </a:pPr>
              <a:t>7-1-2014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A01FC2-7C81-4610-84A4-9823652955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63D362-364C-43A9-9176-33579820E99F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63D362-364C-43A9-9176-33579820E99F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e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rije v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AB7090-6A09-4978-ADB6-31C80BBB687B}" type="datetime1">
              <a:rPr lang="nl-NL"/>
              <a:pPr>
                <a:defRPr/>
              </a:pPr>
              <a:t>7-1-2014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nl-NL"/>
              <a:t>Bericht van God</a:t>
            </a:r>
            <a:endParaRPr lang="nl-NL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60CBCE-EC9C-4EEB-8318-285C4F433C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8437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23" name="Tijdelijke aanduiding voor datum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B193AC-0075-4C1C-8D79-4A1294038BFE}" type="datetime1">
              <a:rPr lang="nl-NL"/>
              <a:pPr>
                <a:defRPr/>
              </a:pPr>
              <a:t>7-1-2014</a:t>
            </a:fld>
            <a:endParaRPr lang="nl-NL"/>
          </a:p>
        </p:txBody>
      </p:sp>
      <p:sp>
        <p:nvSpPr>
          <p:cNvPr id="2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1">
                    <a:tint val="2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nl-NL"/>
              <a:t>Bericht van God</a:t>
            </a:r>
            <a:endParaRPr lang="nl-NL"/>
          </a:p>
        </p:txBody>
      </p:sp>
      <p:sp>
        <p:nvSpPr>
          <p:cNvPr id="25" name="Tijdelijke aanduiding voor dianumm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27DDE6C-E3BB-47BC-B640-C853FD592C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555776" y="188640"/>
            <a:ext cx="4032250" cy="57579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20 Samen aan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slag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65772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275856" y="188640"/>
            <a:ext cx="3528392" cy="57579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Les 20 Samen aan de </a:t>
            </a:r>
            <a:r>
              <a:rPr lang="nl-NL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slag</a:t>
            </a:r>
            <a:endParaRPr lang="nl-NL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839520" cy="141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</TotalTime>
  <Words>14</Words>
  <Application>Microsoft Office PowerPoint</Application>
  <PresentationFormat>Diavoorstelling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Lucida Sans Unicode</vt:lpstr>
      <vt:lpstr>Arial</vt:lpstr>
      <vt:lpstr>Wingdings 3</vt:lpstr>
      <vt:lpstr>Verdana</vt:lpstr>
      <vt:lpstr>Wingdings 2</vt:lpstr>
      <vt:lpstr>Calibri</vt:lpstr>
      <vt:lpstr>1_Concours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Ingrid Plantinga</dc:creator>
  <cp:lastModifiedBy>Ingrid Plantinga</cp:lastModifiedBy>
  <cp:revision>41</cp:revision>
  <dcterms:created xsi:type="dcterms:W3CDTF">2011-08-15T13:01:05Z</dcterms:created>
  <dcterms:modified xsi:type="dcterms:W3CDTF">2014-01-07T11:31:03Z</dcterms:modified>
</cp:coreProperties>
</file>