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56" r:id="rId2"/>
    <p:sldId id="265" r:id="rId3"/>
    <p:sldId id="266" r:id="rId4"/>
    <p:sldId id="267" r:id="rId5"/>
    <p:sldId id="268" r:id="rId6"/>
    <p:sldId id="269" r:id="rId7"/>
    <p:sldId id="270" r:id="rId8"/>
    <p:sldId id="271" r:id="rId9"/>
    <p:sldId id="272" r:id="rId10"/>
    <p:sldId id="273" r:id="rId11"/>
    <p:sldId id="274" r:id="rId12"/>
    <p:sldId id="277" r:id="rId13"/>
    <p:sldId id="275" r:id="rId14"/>
    <p:sldId id="276" r:id="rId15"/>
    <p:sldId id="278" r:id="rId16"/>
    <p:sldId id="279" r:id="rId17"/>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50" autoAdjust="0"/>
    <p:restoredTop sz="94660" autoAdjust="0"/>
  </p:normalViewPr>
  <p:slideViewPr>
    <p:cSldViewPr>
      <p:cViewPr varScale="1">
        <p:scale>
          <a:sx n="73" d="100"/>
          <a:sy n="73" d="100"/>
        </p:scale>
        <p:origin x="-136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5C71DB45-8BFE-4DC2-851D-DBC00F0AAFAD}" type="datetimeFigureOut">
              <a:rPr lang="nl-NL"/>
              <a:pPr>
                <a:defRPr/>
              </a:pPr>
              <a:t>30-12-2013</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endParaRPr lang="nl-NL" noProof="0"/>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2B6AFE18-2F4D-404F-B111-8939EA879E35}" type="slidenum">
              <a:rPr lang="nl-NL"/>
              <a:pPr>
                <a:defRPr/>
              </a:pPr>
              <a:t>‹nr.›</a:t>
            </a:fld>
            <a:endParaRPr lang="nl-NL"/>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6386"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6387"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0EBC685-79DF-41D4-AB4E-96538ECAC601}" type="slidenum">
              <a:rPr lang="nl-NL"/>
              <a:pPr fontAlgn="base">
                <a:spcBef>
                  <a:spcPct val="0"/>
                </a:spcBef>
                <a:spcAft>
                  <a:spcPct val="0"/>
                </a:spcAft>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6386"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6387"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0EBC685-79DF-41D4-AB4E-96538ECAC601}" type="slidenum">
              <a:rPr lang="nl-NL"/>
              <a:pPr fontAlgn="base">
                <a:spcBef>
                  <a:spcPct val="0"/>
                </a:spcBef>
                <a:spcAft>
                  <a:spcPct val="0"/>
                </a:spcAft>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6386"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6387"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0EBC685-79DF-41D4-AB4E-96538ECAC601}" type="slidenum">
              <a:rPr lang="nl-NL"/>
              <a:pPr fontAlgn="base">
                <a:spcBef>
                  <a:spcPct val="0"/>
                </a:spcBef>
                <a:spcAft>
                  <a:spcPct val="0"/>
                </a:spcAft>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6386"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6387"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0EBC685-79DF-41D4-AB4E-96538ECAC601}" type="slidenum">
              <a:rPr lang="nl-NL"/>
              <a:pPr fontAlgn="base">
                <a:spcBef>
                  <a:spcPct val="0"/>
                </a:spcBef>
                <a:spcAft>
                  <a:spcPct val="0"/>
                </a:spcAft>
              </a:pPr>
              <a:t>12</a:t>
            </a:fld>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6386"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6387"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0EBC685-79DF-41D4-AB4E-96538ECAC601}" type="slidenum">
              <a:rPr lang="nl-NL"/>
              <a:pPr fontAlgn="base">
                <a:spcBef>
                  <a:spcPct val="0"/>
                </a:spcBef>
                <a:spcAft>
                  <a:spcPct val="0"/>
                </a:spcAft>
              </a:pPr>
              <a:t>13</a:t>
            </a:fld>
            <a:endParaRPr lang="nl-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6386"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6387"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0EBC685-79DF-41D4-AB4E-96538ECAC601}" type="slidenum">
              <a:rPr lang="nl-NL"/>
              <a:pPr fontAlgn="base">
                <a:spcBef>
                  <a:spcPct val="0"/>
                </a:spcBef>
                <a:spcAft>
                  <a:spcPct val="0"/>
                </a:spcAft>
              </a:pPr>
              <a:t>14</a:t>
            </a:fld>
            <a:endParaRPr lang="nl-N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6386"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6387"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0EBC685-79DF-41D4-AB4E-96538ECAC601}" type="slidenum">
              <a:rPr lang="nl-NL"/>
              <a:pPr fontAlgn="base">
                <a:spcBef>
                  <a:spcPct val="0"/>
                </a:spcBef>
                <a:spcAft>
                  <a:spcPct val="0"/>
                </a:spcAft>
              </a:pPr>
              <a:t>15</a:t>
            </a:fld>
            <a:endParaRPr lang="nl-N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6386"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6387"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0EBC685-79DF-41D4-AB4E-96538ECAC601}" type="slidenum">
              <a:rPr lang="nl-NL"/>
              <a:pPr fontAlgn="base">
                <a:spcBef>
                  <a:spcPct val="0"/>
                </a:spcBef>
                <a:spcAft>
                  <a:spcPct val="0"/>
                </a:spcAft>
              </a:pPr>
              <a:t>16</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6386"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6387"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0EBC685-79DF-41D4-AB4E-96538ECAC601}" type="slidenum">
              <a:rPr lang="nl-NL"/>
              <a:pPr fontAlgn="base">
                <a:spcBef>
                  <a:spcPct val="0"/>
                </a:spcBef>
                <a:spcAft>
                  <a:spcPct val="0"/>
                </a:spcAft>
              </a:pPr>
              <a:t>2</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6386"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6387"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0EBC685-79DF-41D4-AB4E-96538ECAC601}" type="slidenum">
              <a:rPr lang="nl-NL"/>
              <a:pPr fontAlgn="base">
                <a:spcBef>
                  <a:spcPct val="0"/>
                </a:spcBef>
                <a:spcAft>
                  <a:spcPct val="0"/>
                </a:spcAft>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6386"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6387"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0EBC685-79DF-41D4-AB4E-96538ECAC601}" type="slidenum">
              <a:rPr lang="nl-NL"/>
              <a:pPr fontAlgn="base">
                <a:spcBef>
                  <a:spcPct val="0"/>
                </a:spcBef>
                <a:spcAft>
                  <a:spcPct val="0"/>
                </a:spcAft>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6386"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6387"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0EBC685-79DF-41D4-AB4E-96538ECAC601}" type="slidenum">
              <a:rPr lang="nl-NL"/>
              <a:pPr fontAlgn="base">
                <a:spcBef>
                  <a:spcPct val="0"/>
                </a:spcBef>
                <a:spcAft>
                  <a:spcPct val="0"/>
                </a:spcAft>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6386"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6387"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0EBC685-79DF-41D4-AB4E-96538ECAC601}" type="slidenum">
              <a:rPr lang="nl-NL"/>
              <a:pPr fontAlgn="base">
                <a:spcBef>
                  <a:spcPct val="0"/>
                </a:spcBef>
                <a:spcAft>
                  <a:spcPct val="0"/>
                </a:spcAft>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6386"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6387"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0EBC685-79DF-41D4-AB4E-96538ECAC601}" type="slidenum">
              <a:rPr lang="nl-NL"/>
              <a:pPr fontAlgn="base">
                <a:spcBef>
                  <a:spcPct val="0"/>
                </a:spcBef>
                <a:spcAft>
                  <a:spcPct val="0"/>
                </a:spcAft>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6386"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6387"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0EBC685-79DF-41D4-AB4E-96538ECAC601}" type="slidenum">
              <a:rPr lang="nl-NL"/>
              <a:pPr fontAlgn="base">
                <a:spcBef>
                  <a:spcPct val="0"/>
                </a:spcBef>
                <a:spcAft>
                  <a:spcPct val="0"/>
                </a:spcAft>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jdelijke aanduiding voor dia-afbeelding 1"/>
          <p:cNvSpPr>
            <a:spLocks noGrp="1" noRot="1" noChangeAspect="1"/>
          </p:cNvSpPr>
          <p:nvPr>
            <p:ph type="sldImg"/>
          </p:nvPr>
        </p:nvSpPr>
        <p:spPr bwMode="auto">
          <a:noFill/>
          <a:ln>
            <a:solidFill>
              <a:srgbClr val="000000"/>
            </a:solidFill>
            <a:miter lim="800000"/>
            <a:headEnd/>
            <a:tailEnd/>
          </a:ln>
        </p:spPr>
      </p:sp>
      <p:sp>
        <p:nvSpPr>
          <p:cNvPr id="16386" name="Tijdelijke aanduiding voor notities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nl-NL" smtClean="0"/>
          </a:p>
        </p:txBody>
      </p:sp>
      <p:sp>
        <p:nvSpPr>
          <p:cNvPr id="16387" name="Tijdelijke aanduiding voor dianumm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40EBC685-79DF-41D4-AB4E-96538ECAC601}" type="slidenum">
              <a:rPr lang="nl-NL"/>
              <a:pPr fontAlgn="base">
                <a:spcBef>
                  <a:spcPct val="0"/>
                </a:spcBef>
                <a:spcAft>
                  <a:spcPct val="0"/>
                </a:spcAft>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lvl1pPr>
              <a:defRPr/>
            </a:lvl1pPr>
          </a:lstStyle>
          <a:p>
            <a:pPr>
              <a:defRPr/>
            </a:pPr>
            <a:fld id="{26C84DD7-3A86-4478-8EF2-0A48EE428414}" type="datetime1">
              <a:rPr lang="nl-NL"/>
              <a:pPr>
                <a:defRPr/>
              </a:pPr>
              <a:t>30-12-2013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69BE7CD0-61F9-4E9F-A478-77D9728B8CA2}" type="slidenum">
              <a:rPr lang="nl-NL"/>
              <a:pPr>
                <a:defRPr/>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2369F825-1CBD-4056-B946-D6DEC132A1BF}" type="datetime1">
              <a:rPr lang="nl-NL"/>
              <a:pPr>
                <a:defRPr/>
              </a:pPr>
              <a:t>30-12-2013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A7454301-1847-4813-9AE9-933B2733CD4B}" type="slidenum">
              <a:rPr lang="nl-NL"/>
              <a:pPr>
                <a:defRPr/>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5011A2C7-0776-42E2-A2C3-CFDB1684CE62}" type="datetime1">
              <a:rPr lang="nl-NL"/>
              <a:pPr>
                <a:defRPr/>
              </a:pPr>
              <a:t>30-12-2013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DF1BFA8B-1D72-48E8-BEDE-29C033A5BCD5}" type="slidenum">
              <a:rPr lang="nl-NL"/>
              <a:pPr>
                <a:defRPr/>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lvl1pPr>
              <a:defRPr/>
            </a:lvl1pPr>
          </a:lstStyle>
          <a:p>
            <a:pPr>
              <a:defRPr/>
            </a:pPr>
            <a:fld id="{5A8B1BD1-8486-4D0A-91F3-11A0DC5F424F}" type="datetime1">
              <a:rPr lang="nl-NL"/>
              <a:pPr>
                <a:defRPr/>
              </a:pPr>
              <a:t>30-12-2013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006E2448-417B-47D0-9748-214048D63906}" type="slidenum">
              <a:rPr lang="nl-NL"/>
              <a:pPr>
                <a:defRPr/>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lvl1pPr>
              <a:defRPr/>
            </a:lvl1pPr>
          </a:lstStyle>
          <a:p>
            <a:pPr>
              <a:defRPr/>
            </a:pPr>
            <a:fld id="{01DC86D1-CE7E-4D40-B58A-484C46F2F70C}" type="datetime1">
              <a:rPr lang="nl-NL"/>
              <a:pPr>
                <a:defRPr/>
              </a:pPr>
              <a:t>30-12-2013</a:t>
            </a:fld>
            <a:endParaRPr lang="nl-NL"/>
          </a:p>
        </p:txBody>
      </p:sp>
      <p:sp>
        <p:nvSpPr>
          <p:cNvPr id="5"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6" name="Tijdelijke aanduiding voor dianummer 5"/>
          <p:cNvSpPr>
            <a:spLocks noGrp="1"/>
          </p:cNvSpPr>
          <p:nvPr>
            <p:ph type="sldNum" sz="quarter" idx="12"/>
          </p:nvPr>
        </p:nvSpPr>
        <p:spPr/>
        <p:txBody>
          <a:bodyPr/>
          <a:lstStyle>
            <a:lvl1pPr>
              <a:defRPr/>
            </a:lvl1pPr>
          </a:lstStyle>
          <a:p>
            <a:pPr>
              <a:defRPr/>
            </a:pPr>
            <a:fld id="{6197DC70-F6BB-4595-A091-8262FC6EB9E9}" type="slidenum">
              <a:rPr lang="nl-NL"/>
              <a:pPr>
                <a:defRPr/>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3"/>
          <p:cNvSpPr>
            <a:spLocks noGrp="1"/>
          </p:cNvSpPr>
          <p:nvPr>
            <p:ph type="dt" sz="half" idx="10"/>
          </p:nvPr>
        </p:nvSpPr>
        <p:spPr/>
        <p:txBody>
          <a:bodyPr/>
          <a:lstStyle>
            <a:lvl1pPr>
              <a:defRPr/>
            </a:lvl1pPr>
          </a:lstStyle>
          <a:p>
            <a:pPr>
              <a:defRPr/>
            </a:pPr>
            <a:fld id="{195EA974-388E-4A58-B591-AFDA2FD1215A}" type="datetime1">
              <a:rPr lang="nl-NL"/>
              <a:pPr>
                <a:defRPr/>
              </a:pPr>
              <a:t>30-12-2013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pPr>
              <a:defRPr/>
            </a:pPr>
            <a:fld id="{50416FD9-866B-41A8-BA0F-69E8C6FA2498}" type="slidenum">
              <a:rPr lang="nl-NL"/>
              <a:pPr>
                <a:defRPr/>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3"/>
          <p:cNvSpPr>
            <a:spLocks noGrp="1"/>
          </p:cNvSpPr>
          <p:nvPr>
            <p:ph type="dt" sz="half" idx="10"/>
          </p:nvPr>
        </p:nvSpPr>
        <p:spPr/>
        <p:txBody>
          <a:bodyPr/>
          <a:lstStyle>
            <a:lvl1pPr>
              <a:defRPr/>
            </a:lvl1pPr>
          </a:lstStyle>
          <a:p>
            <a:pPr>
              <a:defRPr/>
            </a:pPr>
            <a:fld id="{0A92311B-C532-40D7-A122-7FF61D17D69E}" type="datetime1">
              <a:rPr lang="nl-NL"/>
              <a:pPr>
                <a:defRPr/>
              </a:pPr>
              <a:t>30-12-2013</a:t>
            </a:fld>
            <a:endParaRPr lang="nl-NL"/>
          </a:p>
        </p:txBody>
      </p:sp>
      <p:sp>
        <p:nvSpPr>
          <p:cNvPr id="8"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9" name="Tijdelijke aanduiding voor dianummer 5"/>
          <p:cNvSpPr>
            <a:spLocks noGrp="1"/>
          </p:cNvSpPr>
          <p:nvPr>
            <p:ph type="sldNum" sz="quarter" idx="12"/>
          </p:nvPr>
        </p:nvSpPr>
        <p:spPr/>
        <p:txBody>
          <a:bodyPr/>
          <a:lstStyle>
            <a:lvl1pPr>
              <a:defRPr/>
            </a:lvl1pPr>
          </a:lstStyle>
          <a:p>
            <a:pPr>
              <a:defRPr/>
            </a:pPr>
            <a:fld id="{BF9D3D7A-D4CD-48DB-AD2E-19701DBA5159}" type="slidenum">
              <a:rPr lang="nl-NL"/>
              <a:pPr>
                <a:defRPr/>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3"/>
          <p:cNvSpPr>
            <a:spLocks noGrp="1"/>
          </p:cNvSpPr>
          <p:nvPr>
            <p:ph type="dt" sz="half" idx="10"/>
          </p:nvPr>
        </p:nvSpPr>
        <p:spPr/>
        <p:txBody>
          <a:bodyPr/>
          <a:lstStyle>
            <a:lvl1pPr>
              <a:defRPr/>
            </a:lvl1pPr>
          </a:lstStyle>
          <a:p>
            <a:pPr>
              <a:defRPr/>
            </a:pPr>
            <a:fld id="{94A73BB6-4C31-4AF3-B45A-48C3FAF979AD}" type="datetime1">
              <a:rPr lang="nl-NL"/>
              <a:pPr>
                <a:defRPr/>
              </a:pPr>
              <a:t>30-12-2013</a:t>
            </a:fld>
            <a:endParaRPr lang="nl-NL"/>
          </a:p>
        </p:txBody>
      </p:sp>
      <p:sp>
        <p:nvSpPr>
          <p:cNvPr id="4"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5" name="Tijdelijke aanduiding voor dianummer 5"/>
          <p:cNvSpPr>
            <a:spLocks noGrp="1"/>
          </p:cNvSpPr>
          <p:nvPr>
            <p:ph type="sldNum" sz="quarter" idx="12"/>
          </p:nvPr>
        </p:nvSpPr>
        <p:spPr/>
        <p:txBody>
          <a:bodyPr/>
          <a:lstStyle>
            <a:lvl1pPr>
              <a:defRPr/>
            </a:lvl1pPr>
          </a:lstStyle>
          <a:p>
            <a:pPr>
              <a:defRPr/>
            </a:pPr>
            <a:fld id="{48BCEBE4-9501-44B9-95FF-8ADE42E49551}" type="slidenum">
              <a:rPr lang="nl-NL"/>
              <a:pPr>
                <a:defRPr/>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3"/>
          <p:cNvSpPr>
            <a:spLocks noGrp="1"/>
          </p:cNvSpPr>
          <p:nvPr>
            <p:ph type="dt" sz="half" idx="10"/>
          </p:nvPr>
        </p:nvSpPr>
        <p:spPr/>
        <p:txBody>
          <a:bodyPr/>
          <a:lstStyle>
            <a:lvl1pPr>
              <a:defRPr/>
            </a:lvl1pPr>
          </a:lstStyle>
          <a:p>
            <a:pPr>
              <a:defRPr/>
            </a:pPr>
            <a:fld id="{DC702940-3374-4C72-8123-027DC9D545C6}" type="datetime1">
              <a:rPr lang="nl-NL"/>
              <a:pPr>
                <a:defRPr/>
              </a:pPr>
              <a:t>30-12-2013</a:t>
            </a:fld>
            <a:endParaRPr lang="nl-NL"/>
          </a:p>
        </p:txBody>
      </p:sp>
      <p:sp>
        <p:nvSpPr>
          <p:cNvPr id="3"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4" name="Tijdelijke aanduiding voor dianummer 5"/>
          <p:cNvSpPr>
            <a:spLocks noGrp="1"/>
          </p:cNvSpPr>
          <p:nvPr>
            <p:ph type="sldNum" sz="quarter" idx="12"/>
          </p:nvPr>
        </p:nvSpPr>
        <p:spPr/>
        <p:txBody>
          <a:bodyPr/>
          <a:lstStyle>
            <a:lvl1pPr>
              <a:defRPr/>
            </a:lvl1pPr>
          </a:lstStyle>
          <a:p>
            <a:pPr>
              <a:defRPr/>
            </a:pPr>
            <a:fld id="{CEB32EC5-B37E-4179-B33B-2D0075C60509}" type="slidenum">
              <a:rPr lang="nl-NL"/>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A05963B8-5236-4B9F-9EA1-A63A36CB0D4F}" type="datetime1">
              <a:rPr lang="nl-NL"/>
              <a:pPr>
                <a:defRPr/>
              </a:pPr>
              <a:t>30-12-2013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pPr>
              <a:defRPr/>
            </a:pPr>
            <a:fld id="{A31CF69F-B4C4-47EA-9404-CEE24771BD91}" type="slidenum">
              <a:rPr lang="nl-NL"/>
              <a:pPr>
                <a:defRPr/>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3"/>
          <p:cNvSpPr>
            <a:spLocks noGrp="1"/>
          </p:cNvSpPr>
          <p:nvPr>
            <p:ph type="dt" sz="half" idx="10"/>
          </p:nvPr>
        </p:nvSpPr>
        <p:spPr/>
        <p:txBody>
          <a:bodyPr/>
          <a:lstStyle>
            <a:lvl1pPr>
              <a:defRPr/>
            </a:lvl1pPr>
          </a:lstStyle>
          <a:p>
            <a:pPr>
              <a:defRPr/>
            </a:pPr>
            <a:fld id="{68EF3667-949C-45C4-8165-D9F0EDEE9A60}" type="datetime1">
              <a:rPr lang="nl-NL"/>
              <a:pPr>
                <a:defRPr/>
              </a:pPr>
              <a:t>30-12-2013</a:t>
            </a:fld>
            <a:endParaRPr lang="nl-NL"/>
          </a:p>
        </p:txBody>
      </p:sp>
      <p:sp>
        <p:nvSpPr>
          <p:cNvPr id="6" name="Tijdelijke aanduiding voor voettekst 4"/>
          <p:cNvSpPr>
            <a:spLocks noGrp="1"/>
          </p:cNvSpPr>
          <p:nvPr>
            <p:ph type="ftr" sz="quarter" idx="11"/>
          </p:nvPr>
        </p:nvSpPr>
        <p:spPr/>
        <p:txBody>
          <a:bodyPr/>
          <a:lstStyle>
            <a:lvl1pPr>
              <a:defRPr/>
            </a:lvl1pPr>
          </a:lstStyle>
          <a:p>
            <a:pPr>
              <a:defRPr/>
            </a:pPr>
            <a:r>
              <a:rPr lang="nl-NL"/>
              <a:t>Bericht van God</a:t>
            </a:r>
          </a:p>
        </p:txBody>
      </p:sp>
      <p:sp>
        <p:nvSpPr>
          <p:cNvPr id="7" name="Tijdelijke aanduiding voor dianummer 5"/>
          <p:cNvSpPr>
            <a:spLocks noGrp="1"/>
          </p:cNvSpPr>
          <p:nvPr>
            <p:ph type="sldNum" sz="quarter" idx="12"/>
          </p:nvPr>
        </p:nvSpPr>
        <p:spPr/>
        <p:txBody>
          <a:bodyPr/>
          <a:lstStyle>
            <a:lvl1pPr>
              <a:defRPr/>
            </a:lvl1pPr>
          </a:lstStyle>
          <a:p>
            <a:pPr>
              <a:defRPr/>
            </a:pPr>
            <a:fld id="{9B21D962-27DF-4FA4-8B0F-9F2C28A94AFF}" type="slidenum">
              <a:rPr lang="nl-NL"/>
              <a:pPr>
                <a:defRPr/>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26" name="Tijdelijke aanduiding voor titel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nl-NL" smtClean="0"/>
              <a:t>Klik om de stijl te bewerken</a:t>
            </a:r>
          </a:p>
        </p:txBody>
      </p:sp>
      <p:sp>
        <p:nvSpPr>
          <p:cNvPr id="1027" name="Tijdelijke aanduiding voor tekst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86264E57-E31A-45CF-88B4-89D7DD9BF5E8}" type="datetime1">
              <a:rPr lang="nl-NL"/>
              <a:pPr>
                <a:defRPr/>
              </a:pPr>
              <a:t>30-12-2013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defRPr>
            </a:lvl1pPr>
          </a:lstStyle>
          <a:p>
            <a:pPr>
              <a:defRPr/>
            </a:pPr>
            <a:r>
              <a:rPr lang="nl-NL"/>
              <a:t>Bericht van God</a:t>
            </a:r>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E485BCE2-DC20-4EC5-B799-245CF79EDEC3}" type="slidenum">
              <a:rPr lang="nl-NL"/>
              <a:pPr>
                <a:defRPr/>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el 1"/>
          <p:cNvSpPr>
            <a:spLocks noGrp="1"/>
          </p:cNvSpPr>
          <p:nvPr>
            <p:ph type="ctrTitle"/>
          </p:nvPr>
        </p:nvSpPr>
        <p:spPr>
          <a:xfrm>
            <a:off x="4860032" y="5517232"/>
            <a:ext cx="4032250" cy="1150938"/>
          </a:xfrm>
        </p:spPr>
        <p:txBody>
          <a:bodyPr/>
          <a:lstStyle/>
          <a:p>
            <a:r>
              <a:rPr lang="nl-NL" sz="2400" b="1" dirty="0" smtClean="0">
                <a:solidFill>
                  <a:schemeClr val="bg1"/>
                </a:solidFill>
              </a:rPr>
              <a:t>Les 2 Naar boven kijken</a:t>
            </a:r>
          </a:p>
        </p:txBody>
      </p:sp>
      <p:sp>
        <p:nvSpPr>
          <p:cNvPr id="3" name="Ondertitel 2"/>
          <p:cNvSpPr>
            <a:spLocks noGrp="1"/>
          </p:cNvSpPr>
          <p:nvPr>
            <p:ph type="subTitle" idx="1"/>
          </p:nvPr>
        </p:nvSpPr>
        <p:spPr>
          <a:xfrm>
            <a:off x="2843808" y="404664"/>
            <a:ext cx="5760640" cy="4536504"/>
          </a:xfrm>
        </p:spPr>
        <p:txBody>
          <a:bodyPr>
            <a:normAutofit fontScale="92500" lnSpcReduction="10000"/>
          </a:bodyPr>
          <a:lstStyle/>
          <a:p>
            <a:pPr algn="l">
              <a:lnSpc>
                <a:spcPct val="80000"/>
              </a:lnSpc>
            </a:pPr>
            <a:r>
              <a:rPr lang="nl-NL" sz="2400" b="1" dirty="0" smtClean="0">
                <a:solidFill>
                  <a:schemeClr val="bg1"/>
                </a:solidFill>
              </a:rPr>
              <a:t>Wat doe ik hier vandaag?</a:t>
            </a:r>
          </a:p>
          <a:p>
            <a:pPr algn="l">
              <a:lnSpc>
                <a:spcPct val="80000"/>
              </a:lnSpc>
            </a:pPr>
            <a:endParaRPr lang="nl-NL" sz="2400" dirty="0" smtClean="0">
              <a:solidFill>
                <a:schemeClr val="bg1"/>
              </a:solidFill>
            </a:endParaRPr>
          </a:p>
          <a:p>
            <a:pPr algn="l">
              <a:lnSpc>
                <a:spcPct val="80000"/>
              </a:lnSpc>
              <a:buFont typeface="Arial" pitchFamily="34" charset="0"/>
              <a:buChar char="•"/>
            </a:pPr>
            <a:r>
              <a:rPr lang="nl-NL" sz="2400" dirty="0" smtClean="0">
                <a:solidFill>
                  <a:schemeClr val="bg1"/>
                </a:solidFill>
              </a:rPr>
              <a:t>Ik denk na over de woonplaats van God.</a:t>
            </a:r>
          </a:p>
          <a:p>
            <a:pPr algn="l">
              <a:lnSpc>
                <a:spcPct val="80000"/>
              </a:lnSpc>
              <a:buFont typeface="Arial" pitchFamily="34" charset="0"/>
              <a:buChar char="•"/>
            </a:pPr>
            <a:endParaRPr lang="nl-NL" sz="2400" dirty="0" smtClean="0">
              <a:solidFill>
                <a:schemeClr val="bg1"/>
              </a:solidFill>
            </a:endParaRPr>
          </a:p>
          <a:p>
            <a:pPr algn="l">
              <a:lnSpc>
                <a:spcPct val="80000"/>
              </a:lnSpc>
              <a:buFont typeface="Arial" pitchFamily="34" charset="0"/>
              <a:buChar char="•"/>
            </a:pPr>
            <a:r>
              <a:rPr lang="nl-NL" sz="2400" dirty="0" smtClean="0">
                <a:solidFill>
                  <a:schemeClr val="bg1"/>
                </a:solidFill>
              </a:rPr>
              <a:t>Ik weet hoe God in de tijd van de Bijbel bij de mensen woonde. </a:t>
            </a:r>
          </a:p>
          <a:p>
            <a:pPr algn="l">
              <a:lnSpc>
                <a:spcPct val="80000"/>
              </a:lnSpc>
              <a:buFont typeface="Arial" pitchFamily="34" charset="0"/>
              <a:buChar char="•"/>
            </a:pPr>
            <a:endParaRPr lang="nl-NL" sz="2400" dirty="0" smtClean="0">
              <a:solidFill>
                <a:schemeClr val="bg1"/>
              </a:solidFill>
            </a:endParaRPr>
          </a:p>
          <a:p>
            <a:pPr algn="l">
              <a:lnSpc>
                <a:spcPct val="80000"/>
              </a:lnSpc>
              <a:buFont typeface="Arial" pitchFamily="34" charset="0"/>
              <a:buChar char="•"/>
            </a:pPr>
            <a:r>
              <a:rPr lang="nl-NL" sz="2400" dirty="0" smtClean="0">
                <a:solidFill>
                  <a:schemeClr val="bg1"/>
                </a:solidFill>
              </a:rPr>
              <a:t>Ik leer meer over de offers in de tijd van het Oude Testament. </a:t>
            </a:r>
          </a:p>
          <a:p>
            <a:pPr algn="l">
              <a:lnSpc>
                <a:spcPct val="80000"/>
              </a:lnSpc>
              <a:buFont typeface="Arial" pitchFamily="34" charset="0"/>
              <a:buChar char="•"/>
            </a:pPr>
            <a:endParaRPr lang="nl-NL" sz="2400" dirty="0" smtClean="0">
              <a:solidFill>
                <a:schemeClr val="bg1"/>
              </a:solidFill>
            </a:endParaRPr>
          </a:p>
          <a:p>
            <a:pPr algn="l">
              <a:lnSpc>
                <a:spcPct val="80000"/>
              </a:lnSpc>
              <a:buFont typeface="Arial" pitchFamily="34" charset="0"/>
              <a:buChar char="•"/>
            </a:pPr>
            <a:r>
              <a:rPr lang="nl-NL" sz="2400" dirty="0" smtClean="0">
                <a:solidFill>
                  <a:schemeClr val="bg1"/>
                </a:solidFill>
              </a:rPr>
              <a:t>Ik raak onder de indruk van de heiligheid van God.</a:t>
            </a:r>
          </a:p>
          <a:p>
            <a:pPr algn="l">
              <a:lnSpc>
                <a:spcPct val="80000"/>
              </a:lnSpc>
              <a:buFont typeface="Arial" pitchFamily="34" charset="0"/>
              <a:buChar char="•"/>
            </a:pPr>
            <a:endParaRPr lang="nl-NL" sz="2400" dirty="0" smtClean="0">
              <a:solidFill>
                <a:schemeClr val="bg1"/>
              </a:solidFill>
            </a:endParaRPr>
          </a:p>
          <a:p>
            <a:pPr algn="l">
              <a:lnSpc>
                <a:spcPct val="80000"/>
              </a:lnSpc>
              <a:buFont typeface="Arial" pitchFamily="34" charset="0"/>
              <a:buChar char="•"/>
            </a:pPr>
            <a:r>
              <a:rPr lang="nl-NL" sz="2400" dirty="0" smtClean="0">
                <a:solidFill>
                  <a:schemeClr val="bg1"/>
                </a:solidFill>
              </a:rPr>
              <a:t>Ik leer hoe bijzonder het is dat God zo dicht bij mij wil zijn. </a:t>
            </a:r>
          </a:p>
        </p:txBody>
      </p:sp>
      <p:pic>
        <p:nvPicPr>
          <p:cNvPr id="2053"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pic>
        <p:nvPicPr>
          <p:cNvPr id="6" name="Afbeelding 5" descr="Goede buur - tegel.jpg"/>
          <p:cNvPicPr>
            <a:picLocks noChangeAspect="1"/>
          </p:cNvPicPr>
          <p:nvPr/>
        </p:nvPicPr>
        <p:blipFill>
          <a:blip r:embed="rId4" cstate="print"/>
          <a:stretch>
            <a:fillRect/>
          </a:stretch>
        </p:blipFill>
        <p:spPr>
          <a:xfrm>
            <a:off x="395536" y="332656"/>
            <a:ext cx="1905000" cy="1905000"/>
          </a:xfrm>
          <a:prstGeom prst="rect">
            <a:avLst/>
          </a:prstGeom>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down)">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wipe(down)">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wipe(down)">
                                      <p:cBhvr>
                                        <p:cTn id="3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el 1"/>
          <p:cNvSpPr>
            <a:spLocks noGrp="1"/>
          </p:cNvSpPr>
          <p:nvPr>
            <p:ph type="ctrTitle"/>
          </p:nvPr>
        </p:nvSpPr>
        <p:spPr>
          <a:xfrm>
            <a:off x="4860032" y="5517232"/>
            <a:ext cx="4032250" cy="1150938"/>
          </a:xfrm>
        </p:spPr>
        <p:txBody>
          <a:bodyPr/>
          <a:lstStyle/>
          <a:p>
            <a:r>
              <a:rPr lang="nl-NL" sz="2400" b="1" dirty="0" smtClean="0">
                <a:solidFill>
                  <a:schemeClr val="bg1"/>
                </a:solidFill>
              </a:rPr>
              <a:t>Les 2 Naar boven kijken</a:t>
            </a:r>
          </a:p>
        </p:txBody>
      </p:sp>
      <p:sp>
        <p:nvSpPr>
          <p:cNvPr id="3" name="Ondertitel 2"/>
          <p:cNvSpPr>
            <a:spLocks noGrp="1"/>
          </p:cNvSpPr>
          <p:nvPr>
            <p:ph type="subTitle" idx="1"/>
          </p:nvPr>
        </p:nvSpPr>
        <p:spPr>
          <a:xfrm>
            <a:off x="467544" y="2852936"/>
            <a:ext cx="8136904" cy="864096"/>
          </a:xfrm>
        </p:spPr>
        <p:txBody>
          <a:bodyPr>
            <a:normAutofit/>
          </a:bodyPr>
          <a:lstStyle/>
          <a:p>
            <a:pPr algn="l">
              <a:lnSpc>
                <a:spcPct val="80000"/>
              </a:lnSpc>
            </a:pPr>
            <a:r>
              <a:rPr lang="nl-NL" sz="3600" b="1" dirty="0" smtClean="0">
                <a:solidFill>
                  <a:schemeClr val="bg1"/>
                </a:solidFill>
              </a:rPr>
              <a:t>Offers</a:t>
            </a:r>
          </a:p>
        </p:txBody>
      </p:sp>
      <p:pic>
        <p:nvPicPr>
          <p:cNvPr id="2053"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pic>
        <p:nvPicPr>
          <p:cNvPr id="6" name="Afbeelding 5" descr="Goede buur - tegel.jpg"/>
          <p:cNvPicPr>
            <a:picLocks noChangeAspect="1"/>
          </p:cNvPicPr>
          <p:nvPr/>
        </p:nvPicPr>
        <p:blipFill>
          <a:blip r:embed="rId4" cstate="print"/>
          <a:stretch>
            <a:fillRect/>
          </a:stretch>
        </p:blipFill>
        <p:spPr>
          <a:xfrm>
            <a:off x="395536" y="332656"/>
            <a:ext cx="1905000" cy="1905000"/>
          </a:xfrm>
          <a:prstGeom prst="rect">
            <a:avLst/>
          </a:prstGeom>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el 1"/>
          <p:cNvSpPr>
            <a:spLocks noGrp="1"/>
          </p:cNvSpPr>
          <p:nvPr>
            <p:ph type="ctrTitle"/>
          </p:nvPr>
        </p:nvSpPr>
        <p:spPr>
          <a:xfrm>
            <a:off x="4860032" y="5517232"/>
            <a:ext cx="4032250" cy="1150938"/>
          </a:xfrm>
        </p:spPr>
        <p:txBody>
          <a:bodyPr/>
          <a:lstStyle/>
          <a:p>
            <a:r>
              <a:rPr lang="nl-NL" sz="2400" b="1" dirty="0" smtClean="0">
                <a:solidFill>
                  <a:schemeClr val="bg1"/>
                </a:solidFill>
              </a:rPr>
              <a:t>Les 2 Naar boven kijken</a:t>
            </a:r>
          </a:p>
        </p:txBody>
      </p:sp>
      <p:sp>
        <p:nvSpPr>
          <p:cNvPr id="3" name="Ondertitel 2"/>
          <p:cNvSpPr>
            <a:spLocks noGrp="1"/>
          </p:cNvSpPr>
          <p:nvPr>
            <p:ph type="subTitle" idx="1"/>
          </p:nvPr>
        </p:nvSpPr>
        <p:spPr>
          <a:xfrm>
            <a:off x="467544" y="404664"/>
            <a:ext cx="8136904" cy="4968552"/>
          </a:xfrm>
        </p:spPr>
        <p:txBody>
          <a:bodyPr>
            <a:normAutofit fontScale="92500" lnSpcReduction="10000"/>
          </a:bodyPr>
          <a:lstStyle/>
          <a:p>
            <a:pPr algn="l"/>
            <a:r>
              <a:rPr lang="nl-NL" sz="2400" b="1" dirty="0" err="1" smtClean="0">
                <a:solidFill>
                  <a:schemeClr val="bg1"/>
                </a:solidFill>
                <a:latin typeface="Calibri" pitchFamily="34" charset="0"/>
              </a:rPr>
              <a:t>Leviticus</a:t>
            </a:r>
            <a:r>
              <a:rPr lang="nl-NL" sz="2400" b="1" dirty="0" smtClean="0">
                <a:solidFill>
                  <a:schemeClr val="bg1"/>
                </a:solidFill>
                <a:latin typeface="Calibri" pitchFamily="34" charset="0"/>
              </a:rPr>
              <a:t> 16: 29 – 33</a:t>
            </a:r>
          </a:p>
          <a:p>
            <a:pPr algn="l"/>
            <a:r>
              <a:rPr lang="nl-NL" sz="2400" dirty="0" smtClean="0">
                <a:solidFill>
                  <a:schemeClr val="bg1"/>
                </a:solidFill>
                <a:latin typeface="Calibri" pitchFamily="34" charset="0"/>
              </a:rPr>
              <a:t>De volgende bepaling blijft voor jullie voor altijd van kracht: </a:t>
            </a:r>
          </a:p>
          <a:p>
            <a:pPr algn="l"/>
            <a:r>
              <a:rPr lang="nl-NL" sz="2400" dirty="0" smtClean="0">
                <a:solidFill>
                  <a:schemeClr val="bg1"/>
                </a:solidFill>
                <a:latin typeface="Calibri" pitchFamily="34" charset="0"/>
              </a:rPr>
              <a:t>De tiende dag van de zevende maand moeten jullie in </a:t>
            </a:r>
          </a:p>
          <a:p>
            <a:pPr algn="l"/>
            <a:r>
              <a:rPr lang="nl-NL" sz="2400" dirty="0" smtClean="0">
                <a:solidFill>
                  <a:schemeClr val="bg1"/>
                </a:solidFill>
                <a:latin typeface="Calibri" pitchFamily="34" charset="0"/>
              </a:rPr>
              <a:t>onthouding doorbrengen en je mag dan geen enkele bezigheid verrichten, geboren Israëlieten evenmin als de vreemdelingen die bij jullie wonen. 30 Want op die dag wordt voor jullie de verzoeningsrite voltrokken opdat jullie van al je zonden gereinigd worden en de HEER weer rein tegemoet kunnen treden. 31 Die dag moet in volstrekte rust en onthouding worden doorgebracht; deze bepaling blijft voor altijd van kracht. 32 De priester die gezalfd is en tot opvolger van zijn vader is aangesteld, zal dan de verzoeningsrite voltrekken. Gehuld in zijn heilige linnen kleding 33 moet hij de verzoeningsrite voltrekken aan de heilige ruimte in het heiligdom, en ook aan het voorste deel van de ontmoetingstent en aan het altaar. Zo bewerkt hij verzoening voor de priesters en de hele gemeenschap.</a:t>
            </a:r>
            <a:endParaRPr lang="nl-NL" sz="2400" b="1" dirty="0" smtClean="0">
              <a:solidFill>
                <a:schemeClr val="bg1"/>
              </a:solidFill>
              <a:latin typeface="Calibri" pitchFamily="34" charset="0"/>
            </a:endParaRPr>
          </a:p>
          <a:p>
            <a:pPr algn="l">
              <a:lnSpc>
                <a:spcPct val="80000"/>
              </a:lnSpc>
            </a:pPr>
            <a:endParaRPr lang="nl-NL" sz="2400" dirty="0" smtClean="0">
              <a:solidFill>
                <a:schemeClr val="bg1"/>
              </a:solidFill>
            </a:endParaRPr>
          </a:p>
        </p:txBody>
      </p:sp>
      <p:pic>
        <p:nvPicPr>
          <p:cNvPr id="2053"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1" y="5411824"/>
            <a:ext cx="3779911" cy="1446176"/>
          </a:xfrm>
          <a:prstGeom prst="rect">
            <a:avLst/>
          </a:prstGeom>
          <a:noFill/>
          <a:ln w="9525">
            <a:noFill/>
            <a:miter lim="800000"/>
            <a:headEnd/>
            <a:tailEnd/>
          </a:ln>
        </p:spPr>
      </p:pic>
      <p:pic>
        <p:nvPicPr>
          <p:cNvPr id="6" name="Afbeelding 5" descr="Goede buur - tegel.jpg"/>
          <p:cNvPicPr>
            <a:picLocks noChangeAspect="1"/>
          </p:cNvPicPr>
          <p:nvPr/>
        </p:nvPicPr>
        <p:blipFill>
          <a:blip r:embed="rId4" cstate="print"/>
          <a:stretch>
            <a:fillRect/>
          </a:stretch>
        </p:blipFill>
        <p:spPr>
          <a:xfrm>
            <a:off x="7701136" y="260648"/>
            <a:ext cx="1152128" cy="1152128"/>
          </a:xfrm>
          <a:prstGeom prst="rect">
            <a:avLst/>
          </a:prstGeom>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el 1"/>
          <p:cNvSpPr>
            <a:spLocks noGrp="1"/>
          </p:cNvSpPr>
          <p:nvPr>
            <p:ph type="ctrTitle"/>
          </p:nvPr>
        </p:nvSpPr>
        <p:spPr>
          <a:xfrm>
            <a:off x="4860032" y="5517232"/>
            <a:ext cx="4032250" cy="1150938"/>
          </a:xfrm>
        </p:spPr>
        <p:txBody>
          <a:bodyPr/>
          <a:lstStyle/>
          <a:p>
            <a:r>
              <a:rPr lang="nl-NL" sz="2400" b="1" dirty="0" smtClean="0">
                <a:solidFill>
                  <a:schemeClr val="bg1"/>
                </a:solidFill>
              </a:rPr>
              <a:t>Les 2 Naar boven kijken</a:t>
            </a:r>
          </a:p>
        </p:txBody>
      </p:sp>
      <p:sp>
        <p:nvSpPr>
          <p:cNvPr id="3" name="Ondertitel 2"/>
          <p:cNvSpPr>
            <a:spLocks noGrp="1"/>
          </p:cNvSpPr>
          <p:nvPr>
            <p:ph type="subTitle" idx="1"/>
          </p:nvPr>
        </p:nvSpPr>
        <p:spPr>
          <a:xfrm>
            <a:off x="467544" y="2420888"/>
            <a:ext cx="8136904" cy="2520280"/>
          </a:xfrm>
        </p:spPr>
        <p:txBody>
          <a:bodyPr>
            <a:normAutofit/>
          </a:bodyPr>
          <a:lstStyle/>
          <a:p>
            <a:pPr algn="l">
              <a:lnSpc>
                <a:spcPct val="80000"/>
              </a:lnSpc>
            </a:pPr>
            <a:r>
              <a:rPr lang="nl-NL" sz="2400" b="1" dirty="0" smtClean="0">
                <a:solidFill>
                  <a:schemeClr val="bg1"/>
                </a:solidFill>
              </a:rPr>
              <a:t>1 Koningen 8: 5</a:t>
            </a:r>
            <a:endParaRPr lang="nl-NL" sz="2400" dirty="0" smtClean="0">
              <a:solidFill>
                <a:schemeClr val="bg1"/>
              </a:solidFill>
            </a:endParaRPr>
          </a:p>
          <a:p>
            <a:pPr algn="l">
              <a:lnSpc>
                <a:spcPct val="80000"/>
              </a:lnSpc>
            </a:pPr>
            <a:r>
              <a:rPr lang="nl-NL" sz="2400" dirty="0" smtClean="0">
                <a:solidFill>
                  <a:schemeClr val="bg1"/>
                </a:solidFill>
              </a:rPr>
              <a:t>Koning Salomo hield met de Israëlieten, die zich met hem rond de ark verzameld hadden, een offerplechtigheid waarbij zo veel schapen, geiten en runderen werden geofferd dat hun aantal niet vast te stellen was.</a:t>
            </a:r>
          </a:p>
        </p:txBody>
      </p:sp>
      <p:pic>
        <p:nvPicPr>
          <p:cNvPr id="2053"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pic>
        <p:nvPicPr>
          <p:cNvPr id="6" name="Afbeelding 5" descr="Goede buur - tegel.jpg"/>
          <p:cNvPicPr>
            <a:picLocks noChangeAspect="1"/>
          </p:cNvPicPr>
          <p:nvPr/>
        </p:nvPicPr>
        <p:blipFill>
          <a:blip r:embed="rId4" cstate="print"/>
          <a:stretch>
            <a:fillRect/>
          </a:stretch>
        </p:blipFill>
        <p:spPr>
          <a:xfrm>
            <a:off x="395536" y="332656"/>
            <a:ext cx="1728192" cy="1728192"/>
          </a:xfrm>
          <a:prstGeom prst="rect">
            <a:avLst/>
          </a:prstGeom>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el 1"/>
          <p:cNvSpPr>
            <a:spLocks noGrp="1"/>
          </p:cNvSpPr>
          <p:nvPr>
            <p:ph type="ctrTitle"/>
          </p:nvPr>
        </p:nvSpPr>
        <p:spPr>
          <a:xfrm>
            <a:off x="4860032" y="5517232"/>
            <a:ext cx="4032250" cy="1150938"/>
          </a:xfrm>
        </p:spPr>
        <p:txBody>
          <a:bodyPr/>
          <a:lstStyle/>
          <a:p>
            <a:r>
              <a:rPr lang="nl-NL" sz="2400" b="1" dirty="0" smtClean="0">
                <a:solidFill>
                  <a:schemeClr val="bg1"/>
                </a:solidFill>
              </a:rPr>
              <a:t>Les 2 Naar boven kijken</a:t>
            </a:r>
          </a:p>
        </p:txBody>
      </p:sp>
      <p:sp>
        <p:nvSpPr>
          <p:cNvPr id="3" name="Ondertitel 2"/>
          <p:cNvSpPr>
            <a:spLocks noGrp="1"/>
          </p:cNvSpPr>
          <p:nvPr>
            <p:ph type="subTitle" idx="1"/>
          </p:nvPr>
        </p:nvSpPr>
        <p:spPr>
          <a:xfrm>
            <a:off x="467544" y="2852936"/>
            <a:ext cx="8136904" cy="864096"/>
          </a:xfrm>
        </p:spPr>
        <p:txBody>
          <a:bodyPr>
            <a:normAutofit/>
          </a:bodyPr>
          <a:lstStyle/>
          <a:p>
            <a:pPr algn="l">
              <a:lnSpc>
                <a:spcPct val="80000"/>
              </a:lnSpc>
            </a:pPr>
            <a:r>
              <a:rPr lang="nl-NL" sz="3600" b="1" dirty="0" smtClean="0">
                <a:solidFill>
                  <a:schemeClr val="bg1"/>
                </a:solidFill>
              </a:rPr>
              <a:t>God is dichtbij</a:t>
            </a:r>
          </a:p>
        </p:txBody>
      </p:sp>
      <p:pic>
        <p:nvPicPr>
          <p:cNvPr id="2053"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pic>
        <p:nvPicPr>
          <p:cNvPr id="6" name="Afbeelding 5" descr="Goede buur - tegel.jpg"/>
          <p:cNvPicPr>
            <a:picLocks noChangeAspect="1"/>
          </p:cNvPicPr>
          <p:nvPr/>
        </p:nvPicPr>
        <p:blipFill>
          <a:blip r:embed="rId4" cstate="print"/>
          <a:stretch>
            <a:fillRect/>
          </a:stretch>
        </p:blipFill>
        <p:spPr>
          <a:xfrm>
            <a:off x="395536" y="332656"/>
            <a:ext cx="1905000" cy="1905000"/>
          </a:xfrm>
          <a:prstGeom prst="rect">
            <a:avLst/>
          </a:prstGeom>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el 1"/>
          <p:cNvSpPr>
            <a:spLocks noGrp="1"/>
          </p:cNvSpPr>
          <p:nvPr>
            <p:ph type="ctrTitle"/>
          </p:nvPr>
        </p:nvSpPr>
        <p:spPr>
          <a:xfrm>
            <a:off x="4860032" y="5517232"/>
            <a:ext cx="4032250" cy="1150938"/>
          </a:xfrm>
        </p:spPr>
        <p:txBody>
          <a:bodyPr/>
          <a:lstStyle/>
          <a:p>
            <a:r>
              <a:rPr lang="nl-NL" sz="2400" b="1" dirty="0" smtClean="0">
                <a:solidFill>
                  <a:schemeClr val="bg1"/>
                </a:solidFill>
              </a:rPr>
              <a:t>Les 2 Naar boven kijken</a:t>
            </a:r>
          </a:p>
        </p:txBody>
      </p:sp>
      <p:sp>
        <p:nvSpPr>
          <p:cNvPr id="3" name="Ondertitel 2"/>
          <p:cNvSpPr>
            <a:spLocks noGrp="1"/>
          </p:cNvSpPr>
          <p:nvPr>
            <p:ph type="subTitle" idx="1"/>
          </p:nvPr>
        </p:nvSpPr>
        <p:spPr>
          <a:xfrm>
            <a:off x="467544" y="2852936"/>
            <a:ext cx="8136904" cy="864096"/>
          </a:xfrm>
        </p:spPr>
        <p:txBody>
          <a:bodyPr>
            <a:normAutofit/>
          </a:bodyPr>
          <a:lstStyle/>
          <a:p>
            <a:pPr algn="l">
              <a:lnSpc>
                <a:spcPct val="80000"/>
              </a:lnSpc>
            </a:pPr>
            <a:r>
              <a:rPr lang="nl-NL" sz="3600" b="1" dirty="0" smtClean="0">
                <a:solidFill>
                  <a:schemeClr val="bg1"/>
                </a:solidFill>
              </a:rPr>
              <a:t>Verzoening</a:t>
            </a:r>
          </a:p>
        </p:txBody>
      </p:sp>
      <p:pic>
        <p:nvPicPr>
          <p:cNvPr id="2053"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pic>
        <p:nvPicPr>
          <p:cNvPr id="6" name="Afbeelding 5" descr="Goede buur - tegel.jpg"/>
          <p:cNvPicPr>
            <a:picLocks noChangeAspect="1"/>
          </p:cNvPicPr>
          <p:nvPr/>
        </p:nvPicPr>
        <p:blipFill>
          <a:blip r:embed="rId4" cstate="print"/>
          <a:stretch>
            <a:fillRect/>
          </a:stretch>
        </p:blipFill>
        <p:spPr>
          <a:xfrm>
            <a:off x="395536" y="332656"/>
            <a:ext cx="1905000" cy="1905000"/>
          </a:xfrm>
          <a:prstGeom prst="rect">
            <a:avLst/>
          </a:prstGeom>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el 1"/>
          <p:cNvSpPr>
            <a:spLocks noGrp="1"/>
          </p:cNvSpPr>
          <p:nvPr>
            <p:ph type="ctrTitle"/>
          </p:nvPr>
        </p:nvSpPr>
        <p:spPr>
          <a:xfrm>
            <a:off x="4860032" y="5517232"/>
            <a:ext cx="4032250" cy="1150938"/>
          </a:xfrm>
        </p:spPr>
        <p:txBody>
          <a:bodyPr/>
          <a:lstStyle/>
          <a:p>
            <a:r>
              <a:rPr lang="nl-NL" sz="2400" b="1" dirty="0" smtClean="0">
                <a:solidFill>
                  <a:schemeClr val="bg1"/>
                </a:solidFill>
              </a:rPr>
              <a:t>Les 2 Naar boven kijken</a:t>
            </a:r>
          </a:p>
        </p:txBody>
      </p:sp>
      <p:sp>
        <p:nvSpPr>
          <p:cNvPr id="3" name="Ondertitel 2"/>
          <p:cNvSpPr>
            <a:spLocks noGrp="1"/>
          </p:cNvSpPr>
          <p:nvPr>
            <p:ph type="subTitle" idx="1"/>
          </p:nvPr>
        </p:nvSpPr>
        <p:spPr>
          <a:xfrm>
            <a:off x="467544" y="2852936"/>
            <a:ext cx="8136904" cy="864096"/>
          </a:xfrm>
        </p:spPr>
        <p:txBody>
          <a:bodyPr>
            <a:normAutofit/>
          </a:bodyPr>
          <a:lstStyle/>
          <a:p>
            <a:pPr algn="l">
              <a:lnSpc>
                <a:spcPct val="80000"/>
              </a:lnSpc>
            </a:pPr>
            <a:r>
              <a:rPr lang="nl-NL" sz="3600" b="1" dirty="0" smtClean="0">
                <a:solidFill>
                  <a:schemeClr val="bg1"/>
                </a:solidFill>
              </a:rPr>
              <a:t>En straks?</a:t>
            </a:r>
          </a:p>
        </p:txBody>
      </p:sp>
      <p:pic>
        <p:nvPicPr>
          <p:cNvPr id="2053"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pic>
        <p:nvPicPr>
          <p:cNvPr id="6" name="Afbeelding 5" descr="Goede buur - tegel.jpg"/>
          <p:cNvPicPr>
            <a:picLocks noChangeAspect="1"/>
          </p:cNvPicPr>
          <p:nvPr/>
        </p:nvPicPr>
        <p:blipFill>
          <a:blip r:embed="rId4" cstate="print"/>
          <a:stretch>
            <a:fillRect/>
          </a:stretch>
        </p:blipFill>
        <p:spPr>
          <a:xfrm>
            <a:off x="395536" y="332656"/>
            <a:ext cx="1905000" cy="1905000"/>
          </a:xfrm>
          <a:prstGeom prst="rect">
            <a:avLst/>
          </a:prstGeom>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el 1"/>
          <p:cNvSpPr>
            <a:spLocks noGrp="1"/>
          </p:cNvSpPr>
          <p:nvPr>
            <p:ph type="ctrTitle"/>
          </p:nvPr>
        </p:nvSpPr>
        <p:spPr>
          <a:xfrm>
            <a:off x="4860032" y="5517232"/>
            <a:ext cx="4032250" cy="1150938"/>
          </a:xfrm>
        </p:spPr>
        <p:txBody>
          <a:bodyPr/>
          <a:lstStyle/>
          <a:p>
            <a:r>
              <a:rPr lang="nl-NL" sz="2400" b="1" dirty="0" smtClean="0">
                <a:solidFill>
                  <a:schemeClr val="bg1"/>
                </a:solidFill>
              </a:rPr>
              <a:t>Les 2 Naar boven kijken</a:t>
            </a:r>
          </a:p>
        </p:txBody>
      </p:sp>
      <p:sp>
        <p:nvSpPr>
          <p:cNvPr id="3" name="Ondertitel 2"/>
          <p:cNvSpPr>
            <a:spLocks noGrp="1"/>
          </p:cNvSpPr>
          <p:nvPr>
            <p:ph type="subTitle" idx="1"/>
          </p:nvPr>
        </p:nvSpPr>
        <p:spPr>
          <a:xfrm>
            <a:off x="2843808" y="404664"/>
            <a:ext cx="5760640" cy="4752528"/>
          </a:xfrm>
        </p:spPr>
        <p:txBody>
          <a:bodyPr>
            <a:normAutofit fontScale="92500" lnSpcReduction="10000"/>
          </a:bodyPr>
          <a:lstStyle/>
          <a:p>
            <a:pPr algn="l"/>
            <a:r>
              <a:rPr lang="nl-NL" sz="2400" b="1" dirty="0" smtClean="0">
                <a:solidFill>
                  <a:schemeClr val="bg1"/>
                </a:solidFill>
                <a:latin typeface="Calibri" pitchFamily="34" charset="0"/>
              </a:rPr>
              <a:t>Openbaring 21:1-4</a:t>
            </a:r>
          </a:p>
          <a:p>
            <a:pPr algn="l"/>
            <a:r>
              <a:rPr lang="nl-NL" sz="2400" dirty="0" smtClean="0">
                <a:solidFill>
                  <a:schemeClr val="bg1"/>
                </a:solidFill>
                <a:latin typeface="Calibri" pitchFamily="34" charset="0"/>
              </a:rPr>
              <a:t>1 Ik zag een nieuwe hemel en een nieuwe aarde. Want de eerste hemel en de eerste aarde zijn voorbij, en de zee is er niet meer. 2 Toen zag ik de heilige stad, het nieuwe Jeruzalem, uit de hemel neerdalen, bij God vandaan. Ze was als een bruid die zich mooi heeft gemaakt voor haar man en hem opwacht. 3 Ik hoorde een luide stem vanaf de troon, die uitriep: ‘Gods woonplaats is onder de mensen, hij zal bij hen wonen. Zij zullen zijn volken zijn en God zelf zal als hun God bij hen zijn. 4 Hij zal alle tranen uit hun ogen wissen. Er zal geen dood meer zijn, geen rouw, geen jammerklacht, geen pijn, want wat er eerst was is voorbij.’</a:t>
            </a:r>
            <a:endParaRPr lang="nl-NL" sz="2400" b="1" dirty="0" smtClean="0">
              <a:solidFill>
                <a:schemeClr val="bg1"/>
              </a:solidFill>
              <a:latin typeface="Calibri" pitchFamily="34" charset="0"/>
            </a:endParaRPr>
          </a:p>
          <a:p>
            <a:pPr algn="l">
              <a:lnSpc>
                <a:spcPct val="80000"/>
              </a:lnSpc>
            </a:pPr>
            <a:endParaRPr lang="nl-NL" sz="2400" dirty="0" smtClean="0">
              <a:solidFill>
                <a:schemeClr val="bg1"/>
              </a:solidFill>
            </a:endParaRPr>
          </a:p>
        </p:txBody>
      </p:sp>
      <p:pic>
        <p:nvPicPr>
          <p:cNvPr id="2053"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pic>
        <p:nvPicPr>
          <p:cNvPr id="6" name="Afbeelding 5" descr="Goede buur - tegel.jpg"/>
          <p:cNvPicPr>
            <a:picLocks noChangeAspect="1"/>
          </p:cNvPicPr>
          <p:nvPr/>
        </p:nvPicPr>
        <p:blipFill>
          <a:blip r:embed="rId4" cstate="print"/>
          <a:stretch>
            <a:fillRect/>
          </a:stretch>
        </p:blipFill>
        <p:spPr>
          <a:xfrm>
            <a:off x="395536" y="332656"/>
            <a:ext cx="1905000" cy="1905000"/>
          </a:xfrm>
          <a:prstGeom prst="rect">
            <a:avLst/>
          </a:prstGeom>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el 1"/>
          <p:cNvSpPr>
            <a:spLocks noGrp="1"/>
          </p:cNvSpPr>
          <p:nvPr>
            <p:ph type="ctrTitle"/>
          </p:nvPr>
        </p:nvSpPr>
        <p:spPr>
          <a:xfrm>
            <a:off x="4860032" y="5517232"/>
            <a:ext cx="4032250" cy="1150938"/>
          </a:xfrm>
        </p:spPr>
        <p:txBody>
          <a:bodyPr/>
          <a:lstStyle/>
          <a:p>
            <a:r>
              <a:rPr lang="nl-NL" sz="2400" b="1" dirty="0" smtClean="0">
                <a:solidFill>
                  <a:schemeClr val="bg1"/>
                </a:solidFill>
              </a:rPr>
              <a:t>Les 2 Naar boven kijken</a:t>
            </a:r>
          </a:p>
        </p:txBody>
      </p:sp>
      <p:sp>
        <p:nvSpPr>
          <p:cNvPr id="3" name="Ondertitel 2"/>
          <p:cNvSpPr>
            <a:spLocks noGrp="1"/>
          </p:cNvSpPr>
          <p:nvPr>
            <p:ph type="subTitle" idx="1"/>
          </p:nvPr>
        </p:nvSpPr>
        <p:spPr>
          <a:xfrm>
            <a:off x="467544" y="2852936"/>
            <a:ext cx="8136904" cy="864096"/>
          </a:xfrm>
        </p:spPr>
        <p:txBody>
          <a:bodyPr>
            <a:normAutofit/>
          </a:bodyPr>
          <a:lstStyle/>
          <a:p>
            <a:pPr algn="l">
              <a:lnSpc>
                <a:spcPct val="80000"/>
              </a:lnSpc>
            </a:pPr>
            <a:r>
              <a:rPr lang="nl-NL" sz="3600" b="1" dirty="0" smtClean="0">
                <a:solidFill>
                  <a:schemeClr val="bg1"/>
                </a:solidFill>
              </a:rPr>
              <a:t>Waar is God eigenlijk?</a:t>
            </a:r>
          </a:p>
        </p:txBody>
      </p:sp>
      <p:pic>
        <p:nvPicPr>
          <p:cNvPr id="2053"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pic>
        <p:nvPicPr>
          <p:cNvPr id="6" name="Afbeelding 5" descr="Goede buur - tegel.jpg"/>
          <p:cNvPicPr>
            <a:picLocks noChangeAspect="1"/>
          </p:cNvPicPr>
          <p:nvPr/>
        </p:nvPicPr>
        <p:blipFill>
          <a:blip r:embed="rId4" cstate="print"/>
          <a:stretch>
            <a:fillRect/>
          </a:stretch>
        </p:blipFill>
        <p:spPr>
          <a:xfrm>
            <a:off x="395536" y="332656"/>
            <a:ext cx="1905000" cy="1905000"/>
          </a:xfrm>
          <a:prstGeom prst="rect">
            <a:avLst/>
          </a:prstGeom>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el 1"/>
          <p:cNvSpPr>
            <a:spLocks noGrp="1"/>
          </p:cNvSpPr>
          <p:nvPr>
            <p:ph type="ctrTitle"/>
          </p:nvPr>
        </p:nvSpPr>
        <p:spPr>
          <a:xfrm>
            <a:off x="4860032" y="5517232"/>
            <a:ext cx="4032250" cy="1150938"/>
          </a:xfrm>
        </p:spPr>
        <p:txBody>
          <a:bodyPr/>
          <a:lstStyle/>
          <a:p>
            <a:r>
              <a:rPr lang="nl-NL" sz="2400" b="1" dirty="0" smtClean="0">
                <a:solidFill>
                  <a:schemeClr val="bg1"/>
                </a:solidFill>
              </a:rPr>
              <a:t>Les 2 Naar boven kijken</a:t>
            </a:r>
          </a:p>
        </p:txBody>
      </p:sp>
      <p:sp>
        <p:nvSpPr>
          <p:cNvPr id="3" name="Ondertitel 2"/>
          <p:cNvSpPr>
            <a:spLocks noGrp="1"/>
          </p:cNvSpPr>
          <p:nvPr>
            <p:ph type="subTitle" idx="1"/>
          </p:nvPr>
        </p:nvSpPr>
        <p:spPr>
          <a:xfrm>
            <a:off x="467544" y="2852936"/>
            <a:ext cx="8136904" cy="864096"/>
          </a:xfrm>
        </p:spPr>
        <p:txBody>
          <a:bodyPr>
            <a:normAutofit/>
          </a:bodyPr>
          <a:lstStyle/>
          <a:p>
            <a:pPr algn="l">
              <a:lnSpc>
                <a:spcPct val="80000"/>
              </a:lnSpc>
            </a:pPr>
            <a:r>
              <a:rPr lang="nl-NL" sz="3600" b="1" dirty="0" smtClean="0">
                <a:solidFill>
                  <a:schemeClr val="bg1"/>
                </a:solidFill>
              </a:rPr>
              <a:t>Waar kun je God vinden?</a:t>
            </a:r>
          </a:p>
        </p:txBody>
      </p:sp>
      <p:pic>
        <p:nvPicPr>
          <p:cNvPr id="2053"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pic>
        <p:nvPicPr>
          <p:cNvPr id="6" name="Afbeelding 5" descr="Goede buur - tegel.jpg"/>
          <p:cNvPicPr>
            <a:picLocks noChangeAspect="1"/>
          </p:cNvPicPr>
          <p:nvPr/>
        </p:nvPicPr>
        <p:blipFill>
          <a:blip r:embed="rId4" cstate="print"/>
          <a:stretch>
            <a:fillRect/>
          </a:stretch>
        </p:blipFill>
        <p:spPr>
          <a:xfrm>
            <a:off x="395536" y="332656"/>
            <a:ext cx="1905000" cy="1905000"/>
          </a:xfrm>
          <a:prstGeom prst="rect">
            <a:avLst/>
          </a:prstGeom>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el 1"/>
          <p:cNvSpPr>
            <a:spLocks noGrp="1"/>
          </p:cNvSpPr>
          <p:nvPr>
            <p:ph type="ctrTitle"/>
          </p:nvPr>
        </p:nvSpPr>
        <p:spPr>
          <a:xfrm>
            <a:off x="4860032" y="5517232"/>
            <a:ext cx="4032250" cy="1150938"/>
          </a:xfrm>
        </p:spPr>
        <p:txBody>
          <a:bodyPr/>
          <a:lstStyle/>
          <a:p>
            <a:r>
              <a:rPr lang="nl-NL" sz="2400" b="1" dirty="0" smtClean="0">
                <a:solidFill>
                  <a:schemeClr val="bg1"/>
                </a:solidFill>
              </a:rPr>
              <a:t>Les 2 Naar boven kijken</a:t>
            </a:r>
          </a:p>
        </p:txBody>
      </p:sp>
      <p:sp>
        <p:nvSpPr>
          <p:cNvPr id="3" name="Ondertitel 2"/>
          <p:cNvSpPr>
            <a:spLocks noGrp="1"/>
          </p:cNvSpPr>
          <p:nvPr>
            <p:ph type="subTitle" idx="1"/>
          </p:nvPr>
        </p:nvSpPr>
        <p:spPr>
          <a:xfrm>
            <a:off x="467544" y="2852936"/>
            <a:ext cx="8136904" cy="864096"/>
          </a:xfrm>
        </p:spPr>
        <p:txBody>
          <a:bodyPr>
            <a:normAutofit/>
          </a:bodyPr>
          <a:lstStyle/>
          <a:p>
            <a:pPr algn="l">
              <a:lnSpc>
                <a:spcPct val="80000"/>
              </a:lnSpc>
            </a:pPr>
            <a:r>
              <a:rPr lang="nl-NL" sz="3600" b="1" dirty="0" smtClean="0">
                <a:solidFill>
                  <a:schemeClr val="bg1"/>
                </a:solidFill>
              </a:rPr>
              <a:t>God wil bij de mensen wonen</a:t>
            </a:r>
          </a:p>
        </p:txBody>
      </p:sp>
      <p:pic>
        <p:nvPicPr>
          <p:cNvPr id="2053"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pic>
        <p:nvPicPr>
          <p:cNvPr id="6" name="Afbeelding 5" descr="Goede buur - tegel.jpg"/>
          <p:cNvPicPr>
            <a:picLocks noChangeAspect="1"/>
          </p:cNvPicPr>
          <p:nvPr/>
        </p:nvPicPr>
        <p:blipFill>
          <a:blip r:embed="rId4" cstate="print"/>
          <a:stretch>
            <a:fillRect/>
          </a:stretch>
        </p:blipFill>
        <p:spPr>
          <a:xfrm>
            <a:off x="395536" y="332656"/>
            <a:ext cx="1905000" cy="1905000"/>
          </a:xfrm>
          <a:prstGeom prst="rect">
            <a:avLst/>
          </a:prstGeom>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el 1"/>
          <p:cNvSpPr>
            <a:spLocks noGrp="1"/>
          </p:cNvSpPr>
          <p:nvPr>
            <p:ph type="ctrTitle"/>
          </p:nvPr>
        </p:nvSpPr>
        <p:spPr>
          <a:xfrm>
            <a:off x="4860032" y="5517232"/>
            <a:ext cx="4032250" cy="1150938"/>
          </a:xfrm>
        </p:spPr>
        <p:txBody>
          <a:bodyPr/>
          <a:lstStyle/>
          <a:p>
            <a:r>
              <a:rPr lang="nl-NL" sz="2400" b="1" dirty="0" smtClean="0">
                <a:solidFill>
                  <a:schemeClr val="bg1"/>
                </a:solidFill>
              </a:rPr>
              <a:t>Les 2 Naar boven kijken</a:t>
            </a:r>
          </a:p>
        </p:txBody>
      </p:sp>
      <p:sp>
        <p:nvSpPr>
          <p:cNvPr id="3" name="Ondertitel 2"/>
          <p:cNvSpPr>
            <a:spLocks noGrp="1"/>
          </p:cNvSpPr>
          <p:nvPr>
            <p:ph type="subTitle" idx="1"/>
          </p:nvPr>
        </p:nvSpPr>
        <p:spPr>
          <a:xfrm>
            <a:off x="467544" y="2132856"/>
            <a:ext cx="8136904" cy="2592288"/>
          </a:xfrm>
        </p:spPr>
        <p:txBody>
          <a:bodyPr>
            <a:normAutofit fontScale="92500" lnSpcReduction="10000"/>
          </a:bodyPr>
          <a:lstStyle/>
          <a:p>
            <a:pPr algn="l"/>
            <a:r>
              <a:rPr lang="nl-NL" sz="3600" b="1" dirty="0" smtClean="0">
                <a:solidFill>
                  <a:schemeClr val="bg1"/>
                </a:solidFill>
                <a:latin typeface="Calibri" pitchFamily="34" charset="0"/>
              </a:rPr>
              <a:t>Genesis 3:8</a:t>
            </a:r>
            <a:endParaRPr lang="nl-NL" sz="3600" dirty="0" smtClean="0">
              <a:solidFill>
                <a:schemeClr val="bg1"/>
              </a:solidFill>
              <a:latin typeface="Calibri" pitchFamily="34" charset="0"/>
            </a:endParaRPr>
          </a:p>
          <a:p>
            <a:pPr algn="l"/>
            <a:r>
              <a:rPr lang="nl-NL" sz="3600" dirty="0" smtClean="0">
                <a:solidFill>
                  <a:schemeClr val="bg1"/>
                </a:solidFill>
                <a:latin typeface="Calibri" pitchFamily="34" charset="0"/>
              </a:rPr>
              <a:t>Toen de mens en zijn vrouw God, de HEER, in de koelte van de avondwind door de tuin hoorden wandelen, verborgen zij zich voor hem tussen de bomen.</a:t>
            </a:r>
          </a:p>
          <a:p>
            <a:pPr algn="l">
              <a:lnSpc>
                <a:spcPct val="80000"/>
              </a:lnSpc>
            </a:pPr>
            <a:endParaRPr lang="nl-NL" sz="3600" b="1" dirty="0" smtClean="0">
              <a:solidFill>
                <a:schemeClr val="bg1"/>
              </a:solidFill>
            </a:endParaRPr>
          </a:p>
        </p:txBody>
      </p:sp>
      <p:pic>
        <p:nvPicPr>
          <p:cNvPr id="2053"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pic>
        <p:nvPicPr>
          <p:cNvPr id="6" name="Afbeelding 5" descr="Goede buur - tegel.jpg"/>
          <p:cNvPicPr>
            <a:picLocks noChangeAspect="1"/>
          </p:cNvPicPr>
          <p:nvPr/>
        </p:nvPicPr>
        <p:blipFill>
          <a:blip r:embed="rId4" cstate="print"/>
          <a:stretch>
            <a:fillRect/>
          </a:stretch>
        </p:blipFill>
        <p:spPr>
          <a:xfrm>
            <a:off x="395536" y="332656"/>
            <a:ext cx="1512168" cy="1512168"/>
          </a:xfrm>
          <a:prstGeom prst="rect">
            <a:avLst/>
          </a:prstGeom>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el 1"/>
          <p:cNvSpPr>
            <a:spLocks noGrp="1"/>
          </p:cNvSpPr>
          <p:nvPr>
            <p:ph type="ctrTitle"/>
          </p:nvPr>
        </p:nvSpPr>
        <p:spPr>
          <a:xfrm>
            <a:off x="4860032" y="5517232"/>
            <a:ext cx="4032250" cy="1150938"/>
          </a:xfrm>
        </p:spPr>
        <p:txBody>
          <a:bodyPr/>
          <a:lstStyle/>
          <a:p>
            <a:r>
              <a:rPr lang="nl-NL" sz="2400" b="1" dirty="0" smtClean="0">
                <a:solidFill>
                  <a:schemeClr val="bg1"/>
                </a:solidFill>
              </a:rPr>
              <a:t>Les 2 Naar boven kijken</a:t>
            </a:r>
          </a:p>
        </p:txBody>
      </p:sp>
      <p:sp>
        <p:nvSpPr>
          <p:cNvPr id="3" name="Ondertitel 2"/>
          <p:cNvSpPr>
            <a:spLocks noGrp="1"/>
          </p:cNvSpPr>
          <p:nvPr>
            <p:ph type="subTitle" idx="1"/>
          </p:nvPr>
        </p:nvSpPr>
        <p:spPr>
          <a:xfrm>
            <a:off x="467544" y="2852936"/>
            <a:ext cx="8136904" cy="864096"/>
          </a:xfrm>
        </p:spPr>
        <p:txBody>
          <a:bodyPr>
            <a:normAutofit/>
          </a:bodyPr>
          <a:lstStyle/>
          <a:p>
            <a:pPr algn="l">
              <a:lnSpc>
                <a:spcPct val="80000"/>
              </a:lnSpc>
            </a:pPr>
            <a:r>
              <a:rPr lang="nl-NL" sz="3600" b="1" dirty="0" smtClean="0">
                <a:solidFill>
                  <a:schemeClr val="bg1"/>
                </a:solidFill>
              </a:rPr>
              <a:t>God woont in de tabernakel</a:t>
            </a:r>
          </a:p>
        </p:txBody>
      </p:sp>
      <p:pic>
        <p:nvPicPr>
          <p:cNvPr id="2053"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pic>
        <p:nvPicPr>
          <p:cNvPr id="6" name="Afbeelding 5" descr="Goede buur - tegel.jpg"/>
          <p:cNvPicPr>
            <a:picLocks noChangeAspect="1"/>
          </p:cNvPicPr>
          <p:nvPr/>
        </p:nvPicPr>
        <p:blipFill>
          <a:blip r:embed="rId4" cstate="print"/>
          <a:stretch>
            <a:fillRect/>
          </a:stretch>
        </p:blipFill>
        <p:spPr>
          <a:xfrm>
            <a:off x="395536" y="332656"/>
            <a:ext cx="1905000" cy="1905000"/>
          </a:xfrm>
          <a:prstGeom prst="rect">
            <a:avLst/>
          </a:prstGeom>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el 1"/>
          <p:cNvSpPr>
            <a:spLocks noGrp="1"/>
          </p:cNvSpPr>
          <p:nvPr>
            <p:ph type="ctrTitle"/>
          </p:nvPr>
        </p:nvSpPr>
        <p:spPr>
          <a:xfrm>
            <a:off x="4860032" y="5517232"/>
            <a:ext cx="4032250" cy="1150938"/>
          </a:xfrm>
        </p:spPr>
        <p:txBody>
          <a:bodyPr/>
          <a:lstStyle/>
          <a:p>
            <a:r>
              <a:rPr lang="nl-NL" sz="2400" b="1" dirty="0" smtClean="0">
                <a:solidFill>
                  <a:schemeClr val="bg1"/>
                </a:solidFill>
              </a:rPr>
              <a:t>Les 2 Naar boven kijken</a:t>
            </a:r>
          </a:p>
        </p:txBody>
      </p:sp>
      <p:sp>
        <p:nvSpPr>
          <p:cNvPr id="3" name="Ondertitel 2"/>
          <p:cNvSpPr>
            <a:spLocks noGrp="1"/>
          </p:cNvSpPr>
          <p:nvPr>
            <p:ph type="subTitle" idx="1"/>
          </p:nvPr>
        </p:nvSpPr>
        <p:spPr>
          <a:xfrm>
            <a:off x="2843808" y="404664"/>
            <a:ext cx="5760640" cy="4536504"/>
          </a:xfrm>
        </p:spPr>
        <p:txBody>
          <a:bodyPr>
            <a:normAutofit/>
          </a:bodyPr>
          <a:lstStyle/>
          <a:p>
            <a:pPr algn="l"/>
            <a:r>
              <a:rPr lang="nl-NL" sz="2400" b="1" dirty="0" smtClean="0">
                <a:solidFill>
                  <a:schemeClr val="bg1"/>
                </a:solidFill>
                <a:latin typeface="Calibri" pitchFamily="34" charset="0"/>
              </a:rPr>
              <a:t>Exodus 25:8-10 </a:t>
            </a:r>
            <a:endParaRPr lang="nl-NL" sz="2400" dirty="0" smtClean="0">
              <a:solidFill>
                <a:schemeClr val="bg1"/>
              </a:solidFill>
              <a:latin typeface="Calibri" pitchFamily="34" charset="0"/>
            </a:endParaRPr>
          </a:p>
          <a:p>
            <a:pPr algn="l"/>
            <a:r>
              <a:rPr lang="nl-NL" sz="2400" dirty="0" smtClean="0">
                <a:solidFill>
                  <a:schemeClr val="bg1"/>
                </a:solidFill>
                <a:latin typeface="Calibri" pitchFamily="34" charset="0"/>
              </a:rPr>
              <a:t>8 De Israëlieten moeten een heiligdom voor mij maken, zodat ik te midden van hen kan wonen. 9 Ik zal je een ontwerp laten zien van de tabernakel en van alle voorwerpen die bij deze tent horen; houd je daar nauwkeurig aan. </a:t>
            </a:r>
          </a:p>
          <a:p>
            <a:pPr algn="l"/>
            <a:r>
              <a:rPr lang="nl-NL" sz="2400" dirty="0" smtClean="0">
                <a:solidFill>
                  <a:schemeClr val="bg1"/>
                </a:solidFill>
                <a:latin typeface="Calibri" pitchFamily="34" charset="0"/>
              </a:rPr>
              <a:t>10 Laat van acaciahout een ark maken, een kist van </a:t>
            </a:r>
            <a:r>
              <a:rPr lang="nl-NL" sz="2400" dirty="0" err="1" smtClean="0">
                <a:solidFill>
                  <a:schemeClr val="bg1"/>
                </a:solidFill>
                <a:latin typeface="Calibri" pitchFamily="34" charset="0"/>
              </a:rPr>
              <a:t>twee-en-een-halve</a:t>
            </a:r>
            <a:r>
              <a:rPr lang="nl-NL" sz="2400" dirty="0" smtClean="0">
                <a:solidFill>
                  <a:schemeClr val="bg1"/>
                </a:solidFill>
                <a:latin typeface="Calibri" pitchFamily="34" charset="0"/>
              </a:rPr>
              <a:t> el lang, anderhalve el breed en anderhalve el hoog</a:t>
            </a:r>
          </a:p>
          <a:p>
            <a:pPr algn="l">
              <a:lnSpc>
                <a:spcPct val="80000"/>
              </a:lnSpc>
            </a:pPr>
            <a:endParaRPr lang="nl-NL" sz="2400" dirty="0" smtClean="0">
              <a:solidFill>
                <a:schemeClr val="bg1"/>
              </a:solidFill>
            </a:endParaRPr>
          </a:p>
        </p:txBody>
      </p:sp>
      <p:pic>
        <p:nvPicPr>
          <p:cNvPr id="2053"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pic>
        <p:nvPicPr>
          <p:cNvPr id="6" name="Afbeelding 5" descr="Goede buur - tegel.jpg"/>
          <p:cNvPicPr>
            <a:picLocks noChangeAspect="1"/>
          </p:cNvPicPr>
          <p:nvPr/>
        </p:nvPicPr>
        <p:blipFill>
          <a:blip r:embed="rId4" cstate="print"/>
          <a:stretch>
            <a:fillRect/>
          </a:stretch>
        </p:blipFill>
        <p:spPr>
          <a:xfrm>
            <a:off x="395536" y="332656"/>
            <a:ext cx="1905000" cy="1905000"/>
          </a:xfrm>
          <a:prstGeom prst="rect">
            <a:avLst/>
          </a:prstGeom>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el 1"/>
          <p:cNvSpPr>
            <a:spLocks noGrp="1"/>
          </p:cNvSpPr>
          <p:nvPr>
            <p:ph type="ctrTitle"/>
          </p:nvPr>
        </p:nvSpPr>
        <p:spPr>
          <a:xfrm>
            <a:off x="4860032" y="5517232"/>
            <a:ext cx="4032250" cy="1150938"/>
          </a:xfrm>
        </p:spPr>
        <p:txBody>
          <a:bodyPr/>
          <a:lstStyle/>
          <a:p>
            <a:r>
              <a:rPr lang="nl-NL" sz="2400" b="1" dirty="0" smtClean="0">
                <a:solidFill>
                  <a:schemeClr val="bg1"/>
                </a:solidFill>
              </a:rPr>
              <a:t>Les 2 Naar boven kijken</a:t>
            </a:r>
          </a:p>
        </p:txBody>
      </p:sp>
      <p:sp>
        <p:nvSpPr>
          <p:cNvPr id="3" name="Ondertitel 2"/>
          <p:cNvSpPr>
            <a:spLocks noGrp="1"/>
          </p:cNvSpPr>
          <p:nvPr>
            <p:ph type="subTitle" idx="1"/>
          </p:nvPr>
        </p:nvSpPr>
        <p:spPr>
          <a:xfrm>
            <a:off x="467544" y="2852936"/>
            <a:ext cx="8136904" cy="864096"/>
          </a:xfrm>
        </p:spPr>
        <p:txBody>
          <a:bodyPr>
            <a:normAutofit/>
          </a:bodyPr>
          <a:lstStyle/>
          <a:p>
            <a:pPr algn="l">
              <a:lnSpc>
                <a:spcPct val="80000"/>
              </a:lnSpc>
            </a:pPr>
            <a:r>
              <a:rPr lang="nl-NL" sz="3600" b="1" dirty="0" smtClean="0">
                <a:solidFill>
                  <a:schemeClr val="bg1"/>
                </a:solidFill>
              </a:rPr>
              <a:t>God woont in de tempel</a:t>
            </a:r>
          </a:p>
        </p:txBody>
      </p:sp>
      <p:pic>
        <p:nvPicPr>
          <p:cNvPr id="2053"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pic>
        <p:nvPicPr>
          <p:cNvPr id="6" name="Afbeelding 5" descr="Goede buur - tegel.jpg"/>
          <p:cNvPicPr>
            <a:picLocks noChangeAspect="1"/>
          </p:cNvPicPr>
          <p:nvPr/>
        </p:nvPicPr>
        <p:blipFill>
          <a:blip r:embed="rId4" cstate="print"/>
          <a:stretch>
            <a:fillRect/>
          </a:stretch>
        </p:blipFill>
        <p:spPr>
          <a:xfrm>
            <a:off x="395536" y="332656"/>
            <a:ext cx="1905000" cy="1905000"/>
          </a:xfrm>
          <a:prstGeom prst="rect">
            <a:avLst/>
          </a:prstGeom>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el 1"/>
          <p:cNvSpPr>
            <a:spLocks noGrp="1"/>
          </p:cNvSpPr>
          <p:nvPr>
            <p:ph type="ctrTitle"/>
          </p:nvPr>
        </p:nvSpPr>
        <p:spPr>
          <a:xfrm>
            <a:off x="4860032" y="5517232"/>
            <a:ext cx="4032250" cy="1150938"/>
          </a:xfrm>
        </p:spPr>
        <p:txBody>
          <a:bodyPr/>
          <a:lstStyle/>
          <a:p>
            <a:r>
              <a:rPr lang="nl-NL" sz="2400" b="1" dirty="0" smtClean="0">
                <a:solidFill>
                  <a:schemeClr val="bg1"/>
                </a:solidFill>
              </a:rPr>
              <a:t>Les 2 Naar boven kijken</a:t>
            </a:r>
          </a:p>
        </p:txBody>
      </p:sp>
      <p:sp>
        <p:nvSpPr>
          <p:cNvPr id="3" name="Ondertitel 2"/>
          <p:cNvSpPr>
            <a:spLocks noGrp="1"/>
          </p:cNvSpPr>
          <p:nvPr>
            <p:ph type="subTitle" idx="1"/>
          </p:nvPr>
        </p:nvSpPr>
        <p:spPr>
          <a:xfrm>
            <a:off x="2843808" y="404664"/>
            <a:ext cx="5760640" cy="4752528"/>
          </a:xfrm>
        </p:spPr>
        <p:txBody>
          <a:bodyPr>
            <a:normAutofit fontScale="92500" lnSpcReduction="10000"/>
          </a:bodyPr>
          <a:lstStyle/>
          <a:p>
            <a:pPr algn="l"/>
            <a:r>
              <a:rPr lang="nl-NL" sz="2400" b="1" dirty="0" smtClean="0">
                <a:solidFill>
                  <a:schemeClr val="bg1"/>
                </a:solidFill>
                <a:latin typeface="Calibri" pitchFamily="34" charset="0"/>
              </a:rPr>
              <a:t>1 Koningen 8: 27-30</a:t>
            </a:r>
            <a:endParaRPr lang="nl-NL" sz="2400" dirty="0" smtClean="0">
              <a:solidFill>
                <a:schemeClr val="bg1"/>
              </a:solidFill>
              <a:latin typeface="Calibri" pitchFamily="34" charset="0"/>
            </a:endParaRPr>
          </a:p>
          <a:p>
            <a:pPr algn="l"/>
            <a:r>
              <a:rPr lang="nl-NL" sz="2400" dirty="0" smtClean="0">
                <a:solidFill>
                  <a:schemeClr val="bg1"/>
                </a:solidFill>
                <a:latin typeface="Calibri" pitchFamily="34" charset="0"/>
              </a:rPr>
              <a:t>Zou God werkelijk op aarde kunnen wonen? Zelfs de hoogste hemel kan u niet bevatten, laat staan dit huis dat ik voor u heb gebouwd. 28 HEER, mijn God, hoor het smeekgebed van uw dienaar aan en luister naar de verzuchtingen die ik vandaag tot u richt. 29 Wees dag en nacht opmerkzaam op wat er gebeurt in deze tempel, de plaats waarvan u zelf hebt gezegd dat daar uw naam zal wonen, en verhoor het gebed dat ik naar deze tempel richt. 30 Luister naar de smeekbeden die uw dienaar en uw volk Israël naar deze tempel richten, aanhoor ons gebed vanuit de hemel, uw woonplaats, aanhoor ons en schenk ons vergeving.</a:t>
            </a:r>
            <a:endParaRPr lang="nl-NL" sz="2400" b="1" dirty="0" smtClean="0">
              <a:solidFill>
                <a:schemeClr val="bg1"/>
              </a:solidFill>
              <a:latin typeface="Calibri" pitchFamily="34" charset="0"/>
            </a:endParaRPr>
          </a:p>
          <a:p>
            <a:pPr algn="l">
              <a:lnSpc>
                <a:spcPct val="80000"/>
              </a:lnSpc>
            </a:pPr>
            <a:endParaRPr lang="nl-NL" sz="2400" dirty="0" smtClean="0">
              <a:solidFill>
                <a:schemeClr val="bg1"/>
              </a:solidFill>
            </a:endParaRPr>
          </a:p>
        </p:txBody>
      </p:sp>
      <p:pic>
        <p:nvPicPr>
          <p:cNvPr id="2053" name="Picture 2"/>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0" y="4868863"/>
            <a:ext cx="5199063" cy="1989137"/>
          </a:xfrm>
          <a:prstGeom prst="rect">
            <a:avLst/>
          </a:prstGeom>
          <a:noFill/>
          <a:ln w="9525">
            <a:noFill/>
            <a:miter lim="800000"/>
            <a:headEnd/>
            <a:tailEnd/>
          </a:ln>
        </p:spPr>
      </p:pic>
      <p:pic>
        <p:nvPicPr>
          <p:cNvPr id="6" name="Afbeelding 5" descr="Goede buur - tegel.jpg"/>
          <p:cNvPicPr>
            <a:picLocks noChangeAspect="1"/>
          </p:cNvPicPr>
          <p:nvPr/>
        </p:nvPicPr>
        <p:blipFill>
          <a:blip r:embed="rId4" cstate="print"/>
          <a:stretch>
            <a:fillRect/>
          </a:stretch>
        </p:blipFill>
        <p:spPr>
          <a:xfrm>
            <a:off x="395536" y="332656"/>
            <a:ext cx="1905000" cy="1905000"/>
          </a:xfrm>
          <a:prstGeom prst="rect">
            <a:avLst/>
          </a:prstGeom>
        </p:spPr>
      </p:pic>
    </p:spTree>
  </p:cSld>
  <p:clrMapOvr>
    <a:masterClrMapping/>
  </p:clrMapOvr>
  <p:transition>
    <p:wipe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thema">
  <a:themeElements>
    <a:clrScheme name="Aangepast 1">
      <a:dk1>
        <a:srgbClr val="42547F"/>
      </a:dk1>
      <a:lt1>
        <a:sysClr val="window" lastClr="FFFFFF"/>
      </a:lt1>
      <a:dk2>
        <a:srgbClr val="FECEAE"/>
      </a:dk2>
      <a:lt2>
        <a:srgbClr val="C00000"/>
      </a:lt2>
      <a:accent1>
        <a:srgbClr val="F19E90"/>
      </a:accent1>
      <a:accent2>
        <a:srgbClr val="002060"/>
      </a:accent2>
      <a:accent3>
        <a:srgbClr val="49C802"/>
      </a:accent3>
      <a:accent4>
        <a:srgbClr val="F5CD2D"/>
      </a:accent4>
      <a:accent5>
        <a:srgbClr val="AEBAD5"/>
      </a:accent5>
      <a:accent6>
        <a:srgbClr val="777C84"/>
      </a:accent6>
      <a:hlink>
        <a:srgbClr val="D2611C"/>
      </a:hlink>
      <a:folHlink>
        <a:srgbClr val="3B435B"/>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194</TotalTime>
  <Words>790</Words>
  <Application>Microsoft Office PowerPoint</Application>
  <PresentationFormat>Diavoorstelling (4:3)</PresentationFormat>
  <Paragraphs>67</Paragraphs>
  <Slides>16</Slides>
  <Notes>16</Notes>
  <HiddenSlides>0</HiddenSlides>
  <MMClips>0</MMClips>
  <ScaleCrop>false</ScaleCrop>
  <HeadingPairs>
    <vt:vector size="4" baseType="variant">
      <vt:variant>
        <vt:lpstr>Thema</vt:lpstr>
      </vt:variant>
      <vt:variant>
        <vt:i4>1</vt:i4>
      </vt:variant>
      <vt:variant>
        <vt:lpstr>Diatitels</vt:lpstr>
      </vt:variant>
      <vt:variant>
        <vt:i4>16</vt:i4>
      </vt:variant>
    </vt:vector>
  </HeadingPairs>
  <TitlesOfParts>
    <vt:vector size="17" baseType="lpstr">
      <vt:lpstr>Office-thema</vt:lpstr>
      <vt:lpstr>Les 2 Naar boven kijken</vt:lpstr>
      <vt:lpstr>Les 2 Naar boven kijken</vt:lpstr>
      <vt:lpstr>Les 2 Naar boven kijken</vt:lpstr>
      <vt:lpstr>Les 2 Naar boven kijken</vt:lpstr>
      <vt:lpstr>Les 2 Naar boven kijken</vt:lpstr>
      <vt:lpstr>Les 2 Naar boven kijken</vt:lpstr>
      <vt:lpstr>Les 2 Naar boven kijken</vt:lpstr>
      <vt:lpstr>Les 2 Naar boven kijken</vt:lpstr>
      <vt:lpstr>Les 2 Naar boven kijken</vt:lpstr>
      <vt:lpstr>Les 2 Naar boven kijken</vt:lpstr>
      <vt:lpstr>Les 2 Naar boven kijken</vt:lpstr>
      <vt:lpstr>Les 2 Naar boven kijken</vt:lpstr>
      <vt:lpstr>Les 2 Naar boven kijken</vt:lpstr>
      <vt:lpstr>Les 2 Naar boven kijken</vt:lpstr>
      <vt:lpstr>Les 2 Naar boven kijken</vt:lpstr>
      <vt:lpstr>Les 2 Naar boven kijken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Ingrid Plantinga</dc:creator>
  <cp:lastModifiedBy>Ingrid Plantinga</cp:lastModifiedBy>
  <cp:revision>24</cp:revision>
  <dcterms:created xsi:type="dcterms:W3CDTF">2011-08-15T13:01:05Z</dcterms:created>
  <dcterms:modified xsi:type="dcterms:W3CDTF">2013-12-30T14:44:59Z</dcterms:modified>
</cp:coreProperties>
</file>