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sldIdLst>
    <p:sldId id="263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3F8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D71BDF-547F-468F-A142-44A2EE53CA27}" type="datetimeFigureOut">
              <a:rPr lang="nl-NL"/>
              <a:pPr>
                <a:defRPr/>
              </a:pPr>
              <a:t>7-1-2014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BF9120-C751-4AD4-80F6-7240C797F6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3A197-B6A3-4D69-89F6-214089DF92F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3A197-B6A3-4D69-89F6-214089DF92F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3A197-B6A3-4D69-89F6-214089DF92F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3A197-B6A3-4D69-89F6-214089DF92F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3A197-B6A3-4D69-89F6-214089DF92F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3A197-B6A3-4D69-89F6-214089DF92F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3A197-B6A3-4D69-89F6-214089DF92F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3A197-B6A3-4D69-89F6-214089DF92F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3A197-B6A3-4D69-89F6-214089DF92F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3A197-B6A3-4D69-89F6-214089DF92F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3A197-B6A3-4D69-89F6-214089DF92F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e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Vrije v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105CC1-7E19-4CEE-89D7-10325EAE1CFC}" type="datetime1">
              <a:rPr lang="nl-NL"/>
              <a:pPr>
                <a:defRPr/>
              </a:pPr>
              <a:t>7-1-2014</a:t>
            </a:fld>
            <a:endParaRPr lang="nl-NL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nl-NL"/>
              <a:t>Bericht van God</a:t>
            </a:r>
            <a:endParaRPr lang="nl-NL"/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A7F2D4D-C65E-462B-86EF-D7AA510055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25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23" name="Tijdelijke aanduiding voor datum 2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DDD089C-E636-46AC-BCCD-F5E1E80B525F}" type="datetime1">
              <a:rPr lang="nl-NL"/>
              <a:pPr>
                <a:defRPr/>
              </a:pPr>
              <a:t>7-1-2014</a:t>
            </a:fld>
            <a:endParaRPr lang="nl-NL"/>
          </a:p>
        </p:txBody>
      </p:sp>
      <p:sp>
        <p:nvSpPr>
          <p:cNvPr id="2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1">
                    <a:tint val="2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nl-NL"/>
              <a:t>Bericht van God</a:t>
            </a:r>
            <a:endParaRPr lang="nl-NL"/>
          </a:p>
        </p:txBody>
      </p:sp>
      <p:sp>
        <p:nvSpPr>
          <p:cNvPr id="25" name="Tijdelijke aanduiding voor dianummer 2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9E9429F-24E6-4DBA-826E-1DE06EBF6C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313" y="980728"/>
            <a:ext cx="4895775" cy="3816424"/>
          </a:xfrm>
        </p:spPr>
        <p:txBody>
          <a:bodyPr>
            <a:normAutofit/>
          </a:bodyPr>
          <a:lstStyle/>
          <a:p>
            <a:pPr marR="0" algn="l"/>
            <a:r>
              <a:rPr lang="nl-NL" sz="2400" b="1" dirty="0" smtClean="0">
                <a:solidFill>
                  <a:srgbClr val="1FAECD"/>
                </a:solidFill>
                <a:latin typeface="Calibri" pitchFamily="34" charset="0"/>
              </a:rPr>
              <a:t>Wat doe ik hier vandaag?</a:t>
            </a:r>
          </a:p>
          <a:p>
            <a:pPr marR="0" algn="l"/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Ik leer hoe mensen in de tijd van de Bijbel met God spraken.</a:t>
            </a:r>
          </a:p>
          <a:p>
            <a:pPr marR="0" algn="l">
              <a:buFont typeface="Arial" pitchFamily="34" charset="0"/>
              <a:buChar char="•"/>
            </a:pP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Ik lees veel in de Bijbel hierover.</a:t>
            </a:r>
          </a:p>
          <a:p>
            <a:pPr marR="0" algn="l">
              <a:buFont typeface="Arial" pitchFamily="34" charset="0"/>
              <a:buChar char="•"/>
            </a:pP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Ik zoek antwoorden op vragen die ik nog heb over bidden.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11560" y="260648"/>
            <a:ext cx="4032250" cy="5043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Les 19 Bidden in de </a:t>
            </a:r>
            <a:r>
              <a:rPr lang="nl-NL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Bijbel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3" r="15411"/>
          <a:stretch>
            <a:fillRect/>
          </a:stretch>
        </p:blipFill>
        <p:spPr bwMode="auto">
          <a:xfrm>
            <a:off x="4619625" y="0"/>
            <a:ext cx="452437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313" y="836712"/>
            <a:ext cx="8208143" cy="3960440"/>
          </a:xfrm>
        </p:spPr>
        <p:txBody>
          <a:bodyPr>
            <a:normAutofit/>
          </a:bodyPr>
          <a:lstStyle/>
          <a:p>
            <a:pPr marR="0" algn="l">
              <a:lnSpc>
                <a:spcPct val="90000"/>
              </a:lnSpc>
            </a:pPr>
            <a:r>
              <a:rPr lang="nl-NL" sz="2400" b="1" dirty="0" smtClean="0">
                <a:solidFill>
                  <a:srgbClr val="1FAECD"/>
                </a:solidFill>
                <a:latin typeface="Calibri" pitchFamily="34" charset="0"/>
              </a:rPr>
              <a:t>Klaagliederen 5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19 Maar u, HEER, zetelt voor eeuwig,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uw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troon staat vast van geslacht op geslacht.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20 Waarom zou u ons voorgoed vergeten,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ons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voor altijd verlaten?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21 Breng ons terug bij u, HEER,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laat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ons terugkeren,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laat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het ons gaan als voorheen.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22 Werkelijk, u hebt ons geheel en al verworpen,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uw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toorn tegen ons is onbegrensd.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635896" y="188640"/>
            <a:ext cx="4032250" cy="5043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Les 19 Bidden in de </a:t>
            </a:r>
            <a:r>
              <a:rPr lang="nl-NL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Bijbel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3" r="15411"/>
          <a:stretch>
            <a:fillRect/>
          </a:stretch>
        </p:blipFill>
        <p:spPr bwMode="auto">
          <a:xfrm>
            <a:off x="7274771" y="1"/>
            <a:ext cx="186922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313" y="1916832"/>
            <a:ext cx="2884487" cy="1512168"/>
          </a:xfrm>
        </p:spPr>
        <p:txBody>
          <a:bodyPr>
            <a:normAutofit/>
          </a:bodyPr>
          <a:lstStyle/>
          <a:p>
            <a:pPr marR="0" algn="l"/>
            <a:r>
              <a:rPr lang="nl-NL" sz="4000" b="1" dirty="0" smtClean="0">
                <a:solidFill>
                  <a:srgbClr val="1FAECD"/>
                </a:solidFill>
                <a:latin typeface="Calibri" pitchFamily="34" charset="0"/>
              </a:rPr>
              <a:t>Vragen </a:t>
            </a:r>
          </a:p>
          <a:p>
            <a:pPr marR="0" algn="l"/>
            <a:r>
              <a:rPr lang="nl-NL" sz="4000" b="1" dirty="0" smtClean="0">
                <a:solidFill>
                  <a:srgbClr val="1FAECD"/>
                </a:solidFill>
                <a:latin typeface="Calibri" pitchFamily="34" charset="0"/>
              </a:rPr>
              <a:t>over bidden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11560" y="260648"/>
            <a:ext cx="4032250" cy="5043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Les 19 Bidden in de </a:t>
            </a:r>
            <a:r>
              <a:rPr lang="nl-NL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Bijbel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3" r="15411"/>
          <a:stretch>
            <a:fillRect/>
          </a:stretch>
        </p:blipFill>
        <p:spPr bwMode="auto">
          <a:xfrm>
            <a:off x="4619625" y="0"/>
            <a:ext cx="452437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313" y="1916832"/>
            <a:ext cx="2884487" cy="1512168"/>
          </a:xfrm>
        </p:spPr>
        <p:txBody>
          <a:bodyPr>
            <a:normAutofit/>
          </a:bodyPr>
          <a:lstStyle/>
          <a:p>
            <a:pPr marR="0" algn="l"/>
            <a:r>
              <a:rPr lang="nl-NL" sz="4000" b="1" dirty="0" smtClean="0">
                <a:solidFill>
                  <a:srgbClr val="1FAECD"/>
                </a:solidFill>
                <a:latin typeface="Calibri" pitchFamily="34" charset="0"/>
              </a:rPr>
              <a:t>Wandelen met God</a:t>
            </a:r>
            <a:endParaRPr lang="nl-NL" sz="4000" b="1" dirty="0" smtClean="0">
              <a:solidFill>
                <a:srgbClr val="1FAECD"/>
              </a:solidFill>
              <a:latin typeface="Calibri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11560" y="260648"/>
            <a:ext cx="4032250" cy="5043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Les 19 Bidden in de </a:t>
            </a:r>
            <a:r>
              <a:rPr lang="nl-NL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Bijbel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3" r="15411"/>
          <a:stretch>
            <a:fillRect/>
          </a:stretch>
        </p:blipFill>
        <p:spPr bwMode="auto">
          <a:xfrm>
            <a:off x="4619625" y="0"/>
            <a:ext cx="452437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313" y="980728"/>
            <a:ext cx="4895775" cy="3816424"/>
          </a:xfrm>
        </p:spPr>
        <p:txBody>
          <a:bodyPr>
            <a:normAutofit lnSpcReduction="10000"/>
          </a:bodyPr>
          <a:lstStyle/>
          <a:p>
            <a:pPr marR="0" algn="l">
              <a:lnSpc>
                <a:spcPct val="90000"/>
              </a:lnSpc>
            </a:pPr>
            <a:r>
              <a:rPr lang="nl-NL" sz="2400" b="1" dirty="0" smtClean="0">
                <a:solidFill>
                  <a:srgbClr val="1FAECD"/>
                </a:solidFill>
                <a:latin typeface="Calibri" pitchFamily="34" charset="0"/>
              </a:rPr>
              <a:t>Genesis 5</a:t>
            </a:r>
            <a:r>
              <a:rPr lang="nl-NL" sz="2400" b="1" dirty="0" smtClean="0">
                <a:solidFill>
                  <a:srgbClr val="1FAECD"/>
                </a:solidFill>
                <a:latin typeface="Calibri" pitchFamily="34" charset="0"/>
              </a:rPr>
              <a:t>: 21-24 </a:t>
            </a:r>
            <a:r>
              <a:rPr lang="nl-NL" sz="1400" dirty="0" smtClean="0">
                <a:solidFill>
                  <a:srgbClr val="1FAECD"/>
                </a:solidFill>
                <a:latin typeface="Calibri" pitchFamily="34" charset="0"/>
              </a:rPr>
              <a:t>(NBG’51)</a:t>
            </a:r>
            <a:endParaRPr lang="nl-NL" sz="1400" b="1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/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21 Toen </a:t>
            </a:r>
            <a:r>
              <a:rPr lang="nl-NL" sz="2400" dirty="0" err="1" smtClean="0">
                <a:solidFill>
                  <a:srgbClr val="1FAECD"/>
                </a:solidFill>
                <a:latin typeface="Calibri" pitchFamily="34" charset="0"/>
              </a:rPr>
              <a:t>Henoch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 vijfenzestig jaar geleefd had, verwekte hij </a:t>
            </a:r>
            <a:r>
              <a:rPr lang="nl-NL" sz="2400" dirty="0" err="1" smtClean="0">
                <a:solidFill>
                  <a:srgbClr val="1FAECD"/>
                </a:solidFill>
                <a:latin typeface="Calibri" pitchFamily="34" charset="0"/>
              </a:rPr>
              <a:t>Metuselach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. 22 En </a:t>
            </a:r>
            <a:r>
              <a:rPr lang="nl-NL" sz="2400" dirty="0" err="1" smtClean="0">
                <a:solidFill>
                  <a:srgbClr val="1FAECD"/>
                </a:solidFill>
                <a:latin typeface="Calibri" pitchFamily="34" charset="0"/>
              </a:rPr>
              <a:t>Henoch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 wandelde met God, nadat hij </a:t>
            </a:r>
            <a:r>
              <a:rPr lang="nl-NL" sz="2400" dirty="0" err="1" smtClean="0">
                <a:solidFill>
                  <a:srgbClr val="1FAECD"/>
                </a:solidFill>
                <a:latin typeface="Calibri" pitchFamily="34" charset="0"/>
              </a:rPr>
              <a:t>Metuselach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 verwekt had, driehonderd jaar, en hij verwekte zonen en </a:t>
            </a:r>
            <a:r>
              <a:rPr lang="nl-NL" sz="2400" dirty="0" err="1" smtClean="0">
                <a:solidFill>
                  <a:srgbClr val="1FAECD"/>
                </a:solidFill>
                <a:latin typeface="Calibri" pitchFamily="34" charset="0"/>
              </a:rPr>
              <a:t>dochteren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. 23 Zo waren al de dagen van </a:t>
            </a:r>
            <a:r>
              <a:rPr lang="nl-NL" sz="2400" dirty="0" err="1" smtClean="0">
                <a:solidFill>
                  <a:srgbClr val="1FAECD"/>
                </a:solidFill>
                <a:latin typeface="Calibri" pitchFamily="34" charset="0"/>
              </a:rPr>
              <a:t>Henoch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 driehonderd vijfenzestig jaar. 24 En </a:t>
            </a:r>
            <a:r>
              <a:rPr lang="nl-NL" sz="2400" dirty="0" err="1" smtClean="0">
                <a:solidFill>
                  <a:srgbClr val="1FAECD"/>
                </a:solidFill>
                <a:latin typeface="Calibri" pitchFamily="34" charset="0"/>
              </a:rPr>
              <a:t>Henoch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 wandelde met God, en hij was niet meer, want God had hem opgenomen.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11560" y="260648"/>
            <a:ext cx="4032250" cy="5043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Les 19 Bidden in de </a:t>
            </a:r>
            <a:r>
              <a:rPr lang="nl-NL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Bijbel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3" r="15411"/>
          <a:stretch>
            <a:fillRect/>
          </a:stretch>
        </p:blipFill>
        <p:spPr bwMode="auto">
          <a:xfrm>
            <a:off x="4619625" y="0"/>
            <a:ext cx="452437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313" y="980728"/>
            <a:ext cx="4895775" cy="3816424"/>
          </a:xfrm>
        </p:spPr>
        <p:txBody>
          <a:bodyPr>
            <a:normAutofit fontScale="92500"/>
          </a:bodyPr>
          <a:lstStyle/>
          <a:p>
            <a:pPr marR="0" algn="l">
              <a:lnSpc>
                <a:spcPct val="90000"/>
              </a:lnSpc>
            </a:pPr>
            <a:r>
              <a:rPr lang="nl-NL" sz="2400" b="1" dirty="0" smtClean="0">
                <a:solidFill>
                  <a:srgbClr val="1FAECD"/>
                </a:solidFill>
                <a:latin typeface="Calibri" pitchFamily="34" charset="0"/>
              </a:rPr>
              <a:t>Hebreeën 11</a:t>
            </a:r>
            <a:r>
              <a:rPr lang="nl-NL" sz="2400" b="1" dirty="0" smtClean="0">
                <a:solidFill>
                  <a:srgbClr val="1FAECD"/>
                </a:solidFill>
                <a:latin typeface="Calibri" pitchFamily="34" charset="0"/>
              </a:rPr>
              <a:t>: 5-6</a:t>
            </a:r>
            <a:endParaRPr lang="nl-NL" sz="2400" b="1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5 Door zijn geloof werd </a:t>
            </a:r>
            <a:r>
              <a:rPr lang="nl-NL" sz="2400" dirty="0" err="1" smtClean="0">
                <a:solidFill>
                  <a:srgbClr val="1FAECD"/>
                </a:solidFill>
                <a:latin typeface="Calibri" pitchFamily="34" charset="0"/>
              </a:rPr>
              <a:t>Henoch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 naar elders overgebracht, om niet te hoeven sterven; hij werd niet meer gevonden, omdat God hem had weggenomen. Hij stond immers al vóór zijn opneming bekend als iemand in wie God vreugde vond. 6 Zonder geloof is het onmogelijk God vreugde te geven; wie hem wil naderen moet immers geloven dat hij bestaat, en wie hem zoekt zal door hem worden beloond. </a:t>
            </a:r>
            <a:endParaRPr lang="nl-NL" sz="2400" b="1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/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11560" y="260648"/>
            <a:ext cx="4032250" cy="5043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Les 19 Bidden in de </a:t>
            </a:r>
            <a:r>
              <a:rPr lang="nl-NL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Bijbel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3" r="15411"/>
          <a:stretch>
            <a:fillRect/>
          </a:stretch>
        </p:blipFill>
        <p:spPr bwMode="auto">
          <a:xfrm>
            <a:off x="4619625" y="0"/>
            <a:ext cx="452437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313" y="1916832"/>
            <a:ext cx="2884487" cy="1512168"/>
          </a:xfrm>
        </p:spPr>
        <p:txBody>
          <a:bodyPr>
            <a:normAutofit/>
          </a:bodyPr>
          <a:lstStyle/>
          <a:p>
            <a:pPr marR="0" algn="l"/>
            <a:r>
              <a:rPr lang="nl-NL" sz="4000" b="1" dirty="0" smtClean="0">
                <a:solidFill>
                  <a:srgbClr val="1FAECD"/>
                </a:solidFill>
                <a:latin typeface="Calibri" pitchFamily="34" charset="0"/>
              </a:rPr>
              <a:t>Zingen </a:t>
            </a:r>
          </a:p>
          <a:p>
            <a:pPr marR="0" algn="l"/>
            <a:r>
              <a:rPr lang="nl-NL" sz="4000" b="1" dirty="0" smtClean="0">
                <a:solidFill>
                  <a:srgbClr val="1FAECD"/>
                </a:solidFill>
                <a:latin typeface="Calibri" pitchFamily="34" charset="0"/>
              </a:rPr>
              <a:t>voor God</a:t>
            </a:r>
            <a:endParaRPr lang="nl-NL" sz="4000" b="1" dirty="0" smtClean="0">
              <a:solidFill>
                <a:srgbClr val="1FAECD"/>
              </a:solidFill>
              <a:latin typeface="Calibri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11560" y="260648"/>
            <a:ext cx="4032250" cy="5043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Les 19 Bidden in de </a:t>
            </a:r>
            <a:r>
              <a:rPr lang="nl-NL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Bijbel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3" r="15411"/>
          <a:stretch>
            <a:fillRect/>
          </a:stretch>
        </p:blipFill>
        <p:spPr bwMode="auto">
          <a:xfrm>
            <a:off x="4619625" y="0"/>
            <a:ext cx="452437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313" y="1916832"/>
            <a:ext cx="2884487" cy="1512168"/>
          </a:xfrm>
        </p:spPr>
        <p:txBody>
          <a:bodyPr>
            <a:normAutofit/>
          </a:bodyPr>
          <a:lstStyle/>
          <a:p>
            <a:pPr marR="0" algn="l"/>
            <a:r>
              <a:rPr lang="nl-NL" sz="4000" b="1" dirty="0" smtClean="0">
                <a:solidFill>
                  <a:srgbClr val="1FAECD"/>
                </a:solidFill>
                <a:latin typeface="Calibri" pitchFamily="34" charset="0"/>
              </a:rPr>
              <a:t>Huilen </a:t>
            </a:r>
          </a:p>
          <a:p>
            <a:pPr marR="0" algn="l"/>
            <a:r>
              <a:rPr lang="nl-NL" sz="4000" b="1" dirty="0" smtClean="0">
                <a:solidFill>
                  <a:srgbClr val="1FAECD"/>
                </a:solidFill>
                <a:latin typeface="Calibri" pitchFamily="34" charset="0"/>
              </a:rPr>
              <a:t>bij God</a:t>
            </a:r>
            <a:endParaRPr lang="nl-NL" sz="4000" b="1" dirty="0" smtClean="0">
              <a:solidFill>
                <a:srgbClr val="1FAECD"/>
              </a:solidFill>
              <a:latin typeface="Calibri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11560" y="260648"/>
            <a:ext cx="4032250" cy="5043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Les 19 Bidden in de </a:t>
            </a:r>
            <a:r>
              <a:rPr lang="nl-NL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Bijbel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3" r="15411"/>
          <a:stretch>
            <a:fillRect/>
          </a:stretch>
        </p:blipFill>
        <p:spPr bwMode="auto">
          <a:xfrm>
            <a:off x="4619625" y="0"/>
            <a:ext cx="452437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313" y="404664"/>
            <a:ext cx="8208143" cy="4536504"/>
          </a:xfrm>
        </p:spPr>
        <p:txBody>
          <a:bodyPr>
            <a:normAutofit lnSpcReduction="10000"/>
          </a:bodyPr>
          <a:lstStyle/>
          <a:p>
            <a:pPr marR="0" algn="l">
              <a:lnSpc>
                <a:spcPct val="90000"/>
              </a:lnSpc>
            </a:pPr>
            <a:r>
              <a:rPr lang="nl-NL" sz="2600" b="1" dirty="0" smtClean="0">
                <a:solidFill>
                  <a:srgbClr val="1FAECD"/>
                </a:solidFill>
                <a:latin typeface="Calibri" pitchFamily="34" charset="0"/>
              </a:rPr>
              <a:t>Klaagliederen 5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1 Gedenk, HEER, wat ons is overkomen,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merk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toch op, zie onze smaad: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2 Ons eigen land is de vreemdeling toegevallen,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ons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bezit de buitenlander.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3 Wij zijn wezen zonder vader,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onze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moeders zijn weduwe geworden.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4 We moeten betalen om ons eigen water te drinken,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en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ons hout moeten we kopen.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5 We worden op de nek gezeten, we worden afgebeuld,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ons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wordt geen rust gegund.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6 We zochten steun bij Egypte,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vroegen </a:t>
            </a:r>
            <a:r>
              <a:rPr lang="nl-NL" sz="2400" dirty="0" err="1" smtClean="0">
                <a:solidFill>
                  <a:srgbClr val="1FAECD"/>
                </a:solidFill>
                <a:latin typeface="Calibri" pitchFamily="34" charset="0"/>
              </a:rPr>
              <a:t>Assyrië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 om voedsel.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635896" y="188640"/>
            <a:ext cx="4032250" cy="5043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Les 19 Bidden in de </a:t>
            </a:r>
            <a:r>
              <a:rPr lang="nl-NL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Bijbel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3" r="15411"/>
          <a:stretch>
            <a:fillRect/>
          </a:stretch>
        </p:blipFill>
        <p:spPr bwMode="auto">
          <a:xfrm>
            <a:off x="7274771" y="1"/>
            <a:ext cx="186922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313" y="404664"/>
            <a:ext cx="8208143" cy="4680520"/>
          </a:xfrm>
        </p:spPr>
        <p:txBody>
          <a:bodyPr>
            <a:normAutofit lnSpcReduction="10000"/>
          </a:bodyPr>
          <a:lstStyle/>
          <a:p>
            <a:pPr marR="0" algn="l">
              <a:lnSpc>
                <a:spcPct val="90000"/>
              </a:lnSpc>
            </a:pPr>
            <a:r>
              <a:rPr lang="nl-NL" sz="2400" b="1" dirty="0" smtClean="0">
                <a:solidFill>
                  <a:srgbClr val="1FAECD"/>
                </a:solidFill>
                <a:latin typeface="Calibri" pitchFamily="34" charset="0"/>
              </a:rPr>
              <a:t>Klaagliederen 5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7 Onze voorouders hebben gezondigd;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zij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zijn er niet meer, nu dragen wij hun schuld.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8 Slaven heersen over ons,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en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niemand die ons uit hun greep verlost.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9 Bedreigd vanuit de woestijn halen we de oogst binnen,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met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gevaar voor eigen leven.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10 Onze huid gloeit als een oven,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door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de koorts van de honger.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11 Vrouwen hebben ze verkracht in Sion,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meisjes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in de steden van Juda.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12 Vorsten hebben ze opgehangen,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de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oudsten worden geminacht.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635896" y="188640"/>
            <a:ext cx="4032250" cy="5043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Les 19 Bidden in de </a:t>
            </a:r>
            <a:r>
              <a:rPr lang="nl-NL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Bijbel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3" r="15411"/>
          <a:stretch>
            <a:fillRect/>
          </a:stretch>
        </p:blipFill>
        <p:spPr bwMode="auto">
          <a:xfrm>
            <a:off x="7274771" y="1"/>
            <a:ext cx="186922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313" y="404664"/>
            <a:ext cx="8208143" cy="4680520"/>
          </a:xfrm>
        </p:spPr>
        <p:txBody>
          <a:bodyPr>
            <a:normAutofit/>
          </a:bodyPr>
          <a:lstStyle/>
          <a:p>
            <a:pPr marR="0" algn="l">
              <a:lnSpc>
                <a:spcPct val="90000"/>
              </a:lnSpc>
            </a:pPr>
            <a:r>
              <a:rPr lang="nl-NL" sz="2400" b="1" dirty="0" smtClean="0">
                <a:solidFill>
                  <a:srgbClr val="1FAECD"/>
                </a:solidFill>
                <a:latin typeface="Calibri" pitchFamily="34" charset="0"/>
              </a:rPr>
              <a:t>Klaagliederen 5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13 Jongemannen moeten molenstenen torsen,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jongens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wankelen onder een last van hout.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14 De oudsten zijn verdwenen uit de poort,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de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jeugd staakt het snarenspel.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15 De vreugde is verdwenen uit ons hart,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onze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reidans is veranderd in rouw.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16 De kroon is van ons hoofd gevallen.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Wee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ons, wij hebben gezondigd!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17 Dit is wat ons hart zo ziek maakt,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en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onze ogen troebel:</a:t>
            </a: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18 dat de Sion nu een woestenij is, 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  <a:p>
            <a:pPr marR="0" algn="l">
              <a:lnSpc>
                <a:spcPct val="90000"/>
              </a:lnSpc>
            </a:pP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dat </a:t>
            </a:r>
            <a:r>
              <a:rPr lang="nl-NL" sz="2400" dirty="0" smtClean="0">
                <a:solidFill>
                  <a:srgbClr val="1FAECD"/>
                </a:solidFill>
                <a:latin typeface="Calibri" pitchFamily="34" charset="0"/>
              </a:rPr>
              <a:t>vossen er ronddolen.</a:t>
            </a:r>
            <a:endParaRPr lang="nl-NL" sz="2400" dirty="0" smtClean="0">
              <a:solidFill>
                <a:srgbClr val="1FAECD"/>
              </a:solidFill>
              <a:latin typeface="Calibri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635896" y="188640"/>
            <a:ext cx="4032250" cy="5043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Les 19 Bidden in de </a:t>
            </a:r>
            <a:r>
              <a:rPr lang="nl-NL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Bijbel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3" r="15411"/>
          <a:stretch>
            <a:fillRect/>
          </a:stretch>
        </p:blipFill>
        <p:spPr bwMode="auto">
          <a:xfrm>
            <a:off x="7274771" y="1"/>
            <a:ext cx="186922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</TotalTime>
  <Words>634</Words>
  <Application>Microsoft Office PowerPoint</Application>
  <PresentationFormat>Diavoorstelling (4:3)</PresentationFormat>
  <Paragraphs>88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Lucida Sans Unicode</vt:lpstr>
      <vt:lpstr>Arial</vt:lpstr>
      <vt:lpstr>Wingdings 3</vt:lpstr>
      <vt:lpstr>Verdana</vt:lpstr>
      <vt:lpstr>Wingdings 2</vt:lpstr>
      <vt:lpstr>Calibri</vt:lpstr>
      <vt:lpstr>1_Concours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Ingrid Plantinga</dc:creator>
  <cp:lastModifiedBy>Ingrid Plantinga</cp:lastModifiedBy>
  <cp:revision>41</cp:revision>
  <dcterms:created xsi:type="dcterms:W3CDTF">2011-08-15T13:01:05Z</dcterms:created>
  <dcterms:modified xsi:type="dcterms:W3CDTF">2014-01-07T11:03:31Z</dcterms:modified>
</cp:coreProperties>
</file>