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5"/>
  </p:notesMasterIdLst>
  <p:sldIdLst>
    <p:sldId id="260" r:id="rId2"/>
    <p:sldId id="268" r:id="rId3"/>
    <p:sldId id="269" r:id="rId4"/>
    <p:sldId id="270" r:id="rId5"/>
    <p:sldId id="271" r:id="rId6"/>
    <p:sldId id="272" r:id="rId7"/>
    <p:sldId id="273" r:id="rId8"/>
    <p:sldId id="274" r:id="rId9"/>
    <p:sldId id="275" r:id="rId10"/>
    <p:sldId id="277" r:id="rId11"/>
    <p:sldId id="276" r:id="rId12"/>
    <p:sldId id="278" r:id="rId13"/>
    <p:sldId id="279" r:id="rId14"/>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3F8B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0FCA318-E150-4AA0-AA91-95F24785E03A}" type="datetimeFigureOut">
              <a:rPr lang="nl-NL"/>
              <a:pPr>
                <a:defRPr/>
              </a:pPr>
              <a:t>7-1-2014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0A06844-263F-4E74-9215-06DF92384002}"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910A97-CA28-4125-8DF2-8837AA05920C}" type="slidenum">
              <a:rPr lang="nl-NL"/>
              <a:pPr fontAlgn="base">
                <a:spcBef>
                  <a:spcPct val="0"/>
                </a:spcBef>
                <a:spcAft>
                  <a:spcPct val="0"/>
                </a:spcAft>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910A97-CA28-4125-8DF2-8837AA05920C}" type="slidenum">
              <a:rPr lang="nl-NL"/>
              <a:pPr fontAlgn="base">
                <a:spcBef>
                  <a:spcPct val="0"/>
                </a:spcBef>
                <a:spcAft>
                  <a:spcPct val="0"/>
                </a:spcAft>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910A97-CA28-4125-8DF2-8837AA05920C}" type="slidenum">
              <a:rPr lang="nl-NL"/>
              <a:pPr fontAlgn="base">
                <a:spcBef>
                  <a:spcPct val="0"/>
                </a:spcBef>
                <a:spcAft>
                  <a:spcPct val="0"/>
                </a:spcAft>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910A97-CA28-4125-8DF2-8837AA05920C}" type="slidenum">
              <a:rPr lang="nl-NL"/>
              <a:pPr fontAlgn="base">
                <a:spcBef>
                  <a:spcPct val="0"/>
                </a:spcBef>
                <a:spcAft>
                  <a:spcPct val="0"/>
                </a:spcAft>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910A97-CA28-4125-8DF2-8837AA05920C}" type="slidenum">
              <a:rPr lang="nl-NL"/>
              <a:pPr fontAlgn="base">
                <a:spcBef>
                  <a:spcPct val="0"/>
                </a:spcBef>
                <a:spcAft>
                  <a:spcPct val="0"/>
                </a:spcAft>
              </a:pPr>
              <a:t>13</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910A97-CA28-4125-8DF2-8837AA05920C}" type="slidenum">
              <a:rPr lang="nl-NL"/>
              <a:pPr fontAlgn="base">
                <a:spcBef>
                  <a:spcPct val="0"/>
                </a:spcBef>
                <a:spcAft>
                  <a:spcPct val="0"/>
                </a:spcAft>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910A97-CA28-4125-8DF2-8837AA05920C}"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910A97-CA28-4125-8DF2-8837AA05920C}"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910A97-CA28-4125-8DF2-8837AA05920C}"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910A97-CA28-4125-8DF2-8837AA05920C}"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910A97-CA28-4125-8DF2-8837AA05920C}" type="slidenum">
              <a:rPr lang="nl-NL"/>
              <a:pPr fontAlgn="base">
                <a:spcBef>
                  <a:spcPct val="0"/>
                </a:spcBef>
                <a:spcAft>
                  <a:spcPct val="0"/>
                </a:spcAft>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910A97-CA28-4125-8DF2-8837AA05920C}" type="slidenum">
              <a:rPr lang="nl-NL"/>
              <a:pPr fontAlgn="base">
                <a:spcBef>
                  <a:spcPct val="0"/>
                </a:spcBef>
                <a:spcAft>
                  <a:spcPct val="0"/>
                </a:spcAft>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910A97-CA28-4125-8DF2-8837AA05920C}" type="slidenum">
              <a:rPr lang="nl-NL"/>
              <a:pPr fontAlgn="base">
                <a:spcBef>
                  <a:spcPct val="0"/>
                </a:spcBef>
                <a:spcAft>
                  <a:spcPct val="0"/>
                </a:spcAft>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hthoekige driehoek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ep 1"/>
          <p:cNvGrpSpPr>
            <a:grpSpLocks/>
          </p:cNvGrpSpPr>
          <p:nvPr/>
        </p:nvGrpSpPr>
        <p:grpSpPr bwMode="auto">
          <a:xfrm>
            <a:off x="-3175" y="4953000"/>
            <a:ext cx="9147175" cy="1911350"/>
            <a:chOff x="-3765" y="4832896"/>
            <a:chExt cx="9147765" cy="2032192"/>
          </a:xfrm>
        </p:grpSpPr>
        <p:sp>
          <p:nvSpPr>
            <p:cNvPr id="6" name="Vrije v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Vrije v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Vrije v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Rechte verbindingslijn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el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nl-NL" smtClean="0"/>
              <a:t>Klik om de stijl te bewerken</a:t>
            </a:r>
            <a:endParaRPr lang="en-US"/>
          </a:p>
        </p:txBody>
      </p:sp>
      <p:sp>
        <p:nvSpPr>
          <p:cNvPr id="17" name="Ond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nl-NL" smtClean="0"/>
              <a:t>Klik om het opmaakprofiel van de modelondertitel te bewerken</a:t>
            </a:r>
            <a:endParaRPr lang="en-US"/>
          </a:p>
        </p:txBody>
      </p:sp>
      <p:sp>
        <p:nvSpPr>
          <p:cNvPr id="11" name="Tijdelijke aanduiding voor datum 29"/>
          <p:cNvSpPr>
            <a:spLocks noGrp="1"/>
          </p:cNvSpPr>
          <p:nvPr>
            <p:ph type="dt" sz="half" idx="10"/>
          </p:nvPr>
        </p:nvSpPr>
        <p:spPr/>
        <p:txBody>
          <a:bodyPr/>
          <a:lstStyle>
            <a:lvl1pPr>
              <a:defRPr smtClean="0">
                <a:solidFill>
                  <a:srgbClr val="FFFFFF"/>
                </a:solidFill>
              </a:defRPr>
            </a:lvl1pPr>
            <a:extLst/>
          </a:lstStyle>
          <a:p>
            <a:pPr>
              <a:defRPr/>
            </a:pPr>
            <a:fld id="{234C044B-3CFA-40F9-A666-F49BCE73965B}" type="datetime1">
              <a:rPr lang="nl-NL"/>
              <a:pPr>
                <a:defRPr/>
              </a:pPr>
              <a:t>7-1-2014</a:t>
            </a:fld>
            <a:endParaRPr lang="nl-NL"/>
          </a:p>
        </p:txBody>
      </p:sp>
      <p:sp>
        <p:nvSpPr>
          <p:cNvPr id="12" name="Tijdelijke aanduiding voor voettekst 18"/>
          <p:cNvSpPr>
            <a:spLocks noGrp="1"/>
          </p:cNvSpPr>
          <p:nvPr>
            <p:ph type="ftr" sz="quarter" idx="11"/>
          </p:nvPr>
        </p:nvSpPr>
        <p:spPr/>
        <p:txBody>
          <a:bodyPr/>
          <a:lstStyle>
            <a:lvl1pPr>
              <a:defRPr smtClean="0">
                <a:solidFill>
                  <a:schemeClr val="accent1">
                    <a:tint val="20000"/>
                  </a:schemeClr>
                </a:solidFill>
              </a:defRPr>
            </a:lvl1pPr>
            <a:extLst/>
          </a:lstStyle>
          <a:p>
            <a:pPr>
              <a:defRPr/>
            </a:pPr>
            <a:r>
              <a:rPr lang="nl-NL"/>
              <a:t>Bericht van God</a:t>
            </a:r>
            <a:endParaRPr lang="nl-NL"/>
          </a:p>
        </p:txBody>
      </p:sp>
      <p:sp>
        <p:nvSpPr>
          <p:cNvPr id="13" name="Tijdelijke aanduiding voor dianummer 26"/>
          <p:cNvSpPr>
            <a:spLocks noGrp="1"/>
          </p:cNvSpPr>
          <p:nvPr>
            <p:ph type="sldNum" sz="quarter" idx="12"/>
          </p:nvPr>
        </p:nvSpPr>
        <p:spPr/>
        <p:txBody>
          <a:bodyPr/>
          <a:lstStyle>
            <a:lvl1pPr>
              <a:defRPr smtClean="0">
                <a:solidFill>
                  <a:srgbClr val="FFFFFF"/>
                </a:solidFill>
              </a:defRPr>
            </a:lvl1pPr>
            <a:extLst/>
          </a:lstStyle>
          <a:p>
            <a:pPr>
              <a:defRPr/>
            </a:pPr>
            <a:fld id="{73330988-50F3-4802-B51A-86E743E009B6}"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jdelijke aanduiding voor ti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nl-NL" smtClean="0"/>
              <a:t>Klik om de stijl te bewerken</a:t>
            </a:r>
            <a:endParaRPr lang="en-US"/>
          </a:p>
        </p:txBody>
      </p:sp>
      <p:sp>
        <p:nvSpPr>
          <p:cNvPr id="28677" name="Tijdelijke aanduiding voor tekst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23" name="Tijdelijke aanduiding voor datum 29"/>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smtClean="0">
                <a:solidFill>
                  <a:srgbClr val="FFFFFF"/>
                </a:solidFill>
                <a:latin typeface="+mn-lt"/>
              </a:defRPr>
            </a:lvl1pPr>
            <a:extLst/>
          </a:lstStyle>
          <a:p>
            <a:pPr>
              <a:defRPr/>
            </a:pPr>
            <a:fld id="{04134557-886D-4E56-B26C-D6535B6D5C77}" type="datetime1">
              <a:rPr lang="nl-NL"/>
              <a:pPr>
                <a:defRPr/>
              </a:pPr>
              <a:t>7-1-2014</a:t>
            </a:fld>
            <a:endParaRPr lang="nl-NL"/>
          </a:p>
        </p:txBody>
      </p:sp>
      <p:sp>
        <p:nvSpPr>
          <p:cNvPr id="24" name="Tijdelijke aanduiding voor voettekst 18"/>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smtClean="0">
                <a:solidFill>
                  <a:schemeClr val="accent1">
                    <a:tint val="20000"/>
                  </a:schemeClr>
                </a:solidFill>
                <a:latin typeface="+mn-lt"/>
              </a:defRPr>
            </a:lvl1pPr>
            <a:extLst/>
          </a:lstStyle>
          <a:p>
            <a:pPr>
              <a:defRPr/>
            </a:pPr>
            <a:r>
              <a:rPr lang="nl-NL"/>
              <a:t>Bericht van God</a:t>
            </a:r>
            <a:endParaRPr lang="nl-NL"/>
          </a:p>
        </p:txBody>
      </p:sp>
      <p:sp>
        <p:nvSpPr>
          <p:cNvPr id="25" name="Tijdelijke aanduiding voor dianummer 2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smtClean="0">
                <a:solidFill>
                  <a:srgbClr val="FFFFFF"/>
                </a:solidFill>
                <a:latin typeface="+mn-lt"/>
              </a:defRPr>
            </a:lvl1pPr>
            <a:extLst/>
          </a:lstStyle>
          <a:p>
            <a:pPr>
              <a:defRPr/>
            </a:pPr>
            <a:fld id="{CC4C6047-6799-493A-8330-0B891F97026D}"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63" r:id="rId1"/>
  </p:sldLayoutIdLst>
  <p:hf sldNum="0" hd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1196752"/>
            <a:ext cx="4896544" cy="3744416"/>
          </a:xfrm>
        </p:spPr>
        <p:txBody>
          <a:bodyPr>
            <a:normAutofit/>
          </a:bodyPr>
          <a:lstStyle/>
          <a:p>
            <a:pPr marR="0" algn="l">
              <a:lnSpc>
                <a:spcPct val="90000"/>
              </a:lnSpc>
            </a:pPr>
            <a:r>
              <a:rPr lang="nl-NL" sz="2400" b="1" dirty="0" smtClean="0">
                <a:solidFill>
                  <a:srgbClr val="1FAECD"/>
                </a:solidFill>
                <a:latin typeface="Calibri" pitchFamily="34" charset="0"/>
              </a:rPr>
              <a:t>Wat doe ik hier vandaag?</a:t>
            </a:r>
          </a:p>
          <a:p>
            <a:pPr marR="0" algn="l">
              <a:lnSpc>
                <a:spcPct val="90000"/>
              </a:lnSpc>
            </a:pPr>
            <a:endParaRPr lang="nl-NL" sz="2400" dirty="0" smtClean="0">
              <a:solidFill>
                <a:srgbClr val="1FAECD"/>
              </a:solidFill>
              <a:latin typeface="Calibri" pitchFamily="34" charset="0"/>
            </a:endParaRPr>
          </a:p>
          <a:p>
            <a:pPr marR="0" algn="l">
              <a:lnSpc>
                <a:spcPct val="90000"/>
              </a:lnSpc>
              <a:buFont typeface="Arial" pitchFamily="34" charset="0"/>
              <a:buChar char="•"/>
            </a:pPr>
            <a:r>
              <a:rPr lang="nl-NL" sz="2400" dirty="0" smtClean="0">
                <a:solidFill>
                  <a:srgbClr val="1FAECD"/>
                </a:solidFill>
                <a:latin typeface="Calibri" pitchFamily="34" charset="0"/>
              </a:rPr>
              <a:t>Ik denk vandaag na over hoe ik God kan prijzen.</a:t>
            </a:r>
          </a:p>
          <a:p>
            <a:pPr marR="0" algn="l">
              <a:lnSpc>
                <a:spcPct val="90000"/>
              </a:lnSpc>
              <a:buFont typeface="Arial" pitchFamily="34" charset="0"/>
              <a:buChar char="•"/>
            </a:pPr>
            <a:endParaRPr lang="nl-NL" sz="2400" dirty="0" smtClean="0">
              <a:solidFill>
                <a:srgbClr val="1FAECD"/>
              </a:solidFill>
              <a:latin typeface="Calibri" pitchFamily="34" charset="0"/>
            </a:endParaRPr>
          </a:p>
          <a:p>
            <a:pPr marR="0" algn="l">
              <a:lnSpc>
                <a:spcPct val="90000"/>
              </a:lnSpc>
              <a:buFont typeface="Arial" pitchFamily="34" charset="0"/>
              <a:buChar char="•"/>
            </a:pPr>
            <a:r>
              <a:rPr lang="nl-NL" sz="2400" dirty="0" smtClean="0">
                <a:solidFill>
                  <a:srgbClr val="1FAECD"/>
                </a:solidFill>
                <a:latin typeface="Calibri" pitchFamily="34" charset="0"/>
              </a:rPr>
              <a:t>Ik kan leren om God complimenten te geven en te bedanken, óók als ik me niet zo happy voel.</a:t>
            </a:r>
            <a:endParaRPr lang="nl-NL" sz="2400" dirty="0" smtClean="0">
              <a:solidFill>
                <a:srgbClr val="1FAECD"/>
              </a:solidFill>
              <a:latin typeface="Calibri" pitchFamily="34" charset="0"/>
            </a:endParaRPr>
          </a:p>
        </p:txBody>
      </p:sp>
      <p:sp>
        <p:nvSpPr>
          <p:cNvPr id="6" name="Titel 1"/>
          <p:cNvSpPr txBox="1">
            <a:spLocks/>
          </p:cNvSpPr>
          <p:nvPr/>
        </p:nvSpPr>
        <p:spPr>
          <a:xfrm>
            <a:off x="1619672" y="260648"/>
            <a:ext cx="2376265" cy="648370"/>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18 Wow</a:t>
            </a:r>
            <a:r>
              <a:rPr lang="nl-NL" sz="2400" b="1" dirty="0" smtClean="0">
                <a:solidFill>
                  <a:schemeClr val="bg2">
                    <a:lumMod val="25000"/>
                  </a:schemeClr>
                </a:solidFill>
                <a:latin typeface="Calibri" pitchFamily="34" charset="0"/>
                <a:ea typeface="+mj-ea"/>
                <a:cs typeface="+mj-cs"/>
              </a:rPr>
              <a: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48275"/>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052736"/>
            <a:ext cx="5112568" cy="3960440"/>
          </a:xfrm>
        </p:spPr>
        <p:txBody>
          <a:bodyPr>
            <a:normAutofit/>
          </a:bodyPr>
          <a:lstStyle/>
          <a:p>
            <a:pPr marR="0" algn="l">
              <a:lnSpc>
                <a:spcPct val="80000"/>
              </a:lnSpc>
            </a:pPr>
            <a:r>
              <a:rPr lang="nl-NL" sz="2400" b="1" dirty="0" err="1" smtClean="0">
                <a:solidFill>
                  <a:srgbClr val="1FAECD"/>
                </a:solidFill>
                <a:latin typeface="Calibri" pitchFamily="34" charset="0"/>
              </a:rPr>
              <a:t>Nehemia</a:t>
            </a:r>
            <a:r>
              <a:rPr lang="nl-NL" sz="2400" b="1" dirty="0" smtClean="0">
                <a:solidFill>
                  <a:srgbClr val="1FAECD"/>
                </a:solidFill>
                <a:latin typeface="Calibri" pitchFamily="34" charset="0"/>
              </a:rPr>
              <a:t> 1</a:t>
            </a:r>
            <a:r>
              <a:rPr lang="nl-NL" sz="2400" b="1" dirty="0" smtClean="0">
                <a:solidFill>
                  <a:srgbClr val="1FAECD"/>
                </a:solidFill>
                <a:latin typeface="Calibri" pitchFamily="34" charset="0"/>
              </a:rPr>
              <a:t>: 5</a:t>
            </a:r>
            <a:endParaRPr lang="nl-NL" sz="2400" b="1"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Ik bad: ‘Ach HEER, God van de hemel,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machtige </a:t>
            </a:r>
            <a:r>
              <a:rPr lang="nl-NL" sz="2400" dirty="0" smtClean="0">
                <a:solidFill>
                  <a:srgbClr val="1FAECD"/>
                </a:solidFill>
                <a:latin typeface="Calibri" pitchFamily="34" charset="0"/>
              </a:rPr>
              <a:t>en ontzagwekkende God,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u </a:t>
            </a:r>
            <a:r>
              <a:rPr lang="nl-NL" sz="2400" dirty="0" smtClean="0">
                <a:solidFill>
                  <a:srgbClr val="1FAECD"/>
                </a:solidFill>
                <a:latin typeface="Calibri" pitchFamily="34" charset="0"/>
              </a:rPr>
              <a:t>die uw beloften nakomt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en </a:t>
            </a:r>
            <a:r>
              <a:rPr lang="nl-NL" sz="2400" dirty="0" smtClean="0">
                <a:solidFill>
                  <a:srgbClr val="1FAECD"/>
                </a:solidFill>
                <a:latin typeface="Calibri" pitchFamily="34" charset="0"/>
              </a:rPr>
              <a:t>trouw </a:t>
            </a:r>
            <a:r>
              <a:rPr lang="nl-NL" sz="2400" dirty="0" smtClean="0">
                <a:solidFill>
                  <a:srgbClr val="1FAECD"/>
                </a:solidFill>
                <a:latin typeface="Calibri" pitchFamily="34" charset="0"/>
              </a:rPr>
              <a:t>bent </a:t>
            </a:r>
            <a:r>
              <a:rPr lang="nl-NL" sz="2400" dirty="0" smtClean="0">
                <a:solidFill>
                  <a:srgbClr val="1FAECD"/>
                </a:solidFill>
                <a:latin typeface="Calibri" pitchFamily="34" charset="0"/>
              </a:rPr>
              <a:t>aan ieder die u liefheeft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en </a:t>
            </a:r>
            <a:r>
              <a:rPr lang="nl-NL" sz="2400" dirty="0" smtClean="0">
                <a:solidFill>
                  <a:srgbClr val="1FAECD"/>
                </a:solidFill>
                <a:latin typeface="Calibri" pitchFamily="34" charset="0"/>
              </a:rPr>
              <a:t>doet wat u gebiedt.’</a:t>
            </a:r>
          </a:p>
          <a:p>
            <a:pPr marR="0" algn="l">
              <a:lnSpc>
                <a:spcPct val="90000"/>
              </a:lnSpc>
            </a:pPr>
            <a:endParaRPr lang="nl-NL" sz="2400" dirty="0" smtClean="0">
              <a:solidFill>
                <a:srgbClr val="1FAECD"/>
              </a:solidFill>
              <a:latin typeface="Calibri" pitchFamily="34" charset="0"/>
            </a:endParaRPr>
          </a:p>
        </p:txBody>
      </p:sp>
      <p:sp>
        <p:nvSpPr>
          <p:cNvPr id="6" name="Titel 1"/>
          <p:cNvSpPr txBox="1">
            <a:spLocks/>
          </p:cNvSpPr>
          <p:nvPr/>
        </p:nvSpPr>
        <p:spPr>
          <a:xfrm>
            <a:off x="3491880" y="0"/>
            <a:ext cx="2376265" cy="648370"/>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18 Wow</a:t>
            </a:r>
            <a:r>
              <a:rPr lang="nl-NL" sz="2400" b="1" dirty="0" smtClean="0">
                <a:solidFill>
                  <a:schemeClr val="bg2">
                    <a:lumMod val="25000"/>
                  </a:schemeClr>
                </a:solidFill>
                <a:latin typeface="Calibri" pitchFamily="34" charset="0"/>
                <a:ea typeface="+mj-ea"/>
                <a:cs typeface="+mj-cs"/>
              </a:rPr>
              <a: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48275"/>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55576" y="260648"/>
            <a:ext cx="7992888" cy="4896544"/>
          </a:xfrm>
        </p:spPr>
        <p:txBody>
          <a:bodyPr>
            <a:normAutofit lnSpcReduction="10000"/>
          </a:bodyPr>
          <a:lstStyle/>
          <a:p>
            <a:pPr marR="0" algn="l">
              <a:lnSpc>
                <a:spcPct val="80000"/>
              </a:lnSpc>
            </a:pPr>
            <a:r>
              <a:rPr lang="nl-NL" sz="2400" b="1" dirty="0" smtClean="0">
                <a:solidFill>
                  <a:srgbClr val="1FAECD"/>
                </a:solidFill>
                <a:latin typeface="Calibri" pitchFamily="34" charset="0"/>
              </a:rPr>
              <a:t>Psalm </a:t>
            </a:r>
            <a:r>
              <a:rPr lang="nl-NL" sz="2400" b="1" dirty="0" smtClean="0">
                <a:solidFill>
                  <a:srgbClr val="1FAECD"/>
                </a:solidFill>
                <a:latin typeface="Calibri" pitchFamily="34" charset="0"/>
              </a:rPr>
              <a:t>103</a:t>
            </a:r>
            <a:r>
              <a:rPr lang="nl-NL" sz="2400" b="1" dirty="0" smtClean="0">
                <a:solidFill>
                  <a:srgbClr val="1FAECD"/>
                </a:solidFill>
                <a:latin typeface="Calibri" pitchFamily="34" charset="0"/>
              </a:rPr>
              <a:t>: 3-9</a:t>
            </a:r>
            <a:endParaRPr lang="nl-NL" sz="2400" b="1"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3 Hij vergeeft u alle schuld,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hij </a:t>
            </a:r>
            <a:r>
              <a:rPr lang="nl-NL" sz="2400" dirty="0" smtClean="0">
                <a:solidFill>
                  <a:srgbClr val="1FAECD"/>
                </a:solidFill>
                <a:latin typeface="Calibri" pitchFamily="34" charset="0"/>
              </a:rPr>
              <a:t>geneest al uw kwalen,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4 </a:t>
            </a:r>
            <a:r>
              <a:rPr lang="nl-NL" sz="2400" dirty="0" smtClean="0">
                <a:solidFill>
                  <a:srgbClr val="1FAECD"/>
                </a:solidFill>
                <a:latin typeface="Calibri" pitchFamily="34" charset="0"/>
              </a:rPr>
              <a:t>hij redt uw leven van het graf,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hij </a:t>
            </a:r>
            <a:r>
              <a:rPr lang="nl-NL" sz="2400" dirty="0" smtClean="0">
                <a:solidFill>
                  <a:srgbClr val="1FAECD"/>
                </a:solidFill>
                <a:latin typeface="Calibri" pitchFamily="34" charset="0"/>
              </a:rPr>
              <a:t>kroont u met trouw en liefde,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5 </a:t>
            </a:r>
            <a:r>
              <a:rPr lang="nl-NL" sz="2400" dirty="0" smtClean="0">
                <a:solidFill>
                  <a:srgbClr val="1FAECD"/>
                </a:solidFill>
                <a:latin typeface="Calibri" pitchFamily="34" charset="0"/>
              </a:rPr>
              <a:t>hij overlaadt u met schoonheid en geluk,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uw </a:t>
            </a:r>
            <a:r>
              <a:rPr lang="nl-NL" sz="2400" dirty="0" smtClean="0">
                <a:solidFill>
                  <a:srgbClr val="1FAECD"/>
                </a:solidFill>
                <a:latin typeface="Calibri" pitchFamily="34" charset="0"/>
              </a:rPr>
              <a:t>jeugd vernieuwt zich als een adelaar.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6 </a:t>
            </a:r>
            <a:r>
              <a:rPr lang="nl-NL" sz="2400" dirty="0" smtClean="0">
                <a:solidFill>
                  <a:srgbClr val="1FAECD"/>
                </a:solidFill>
                <a:latin typeface="Calibri" pitchFamily="34" charset="0"/>
              </a:rPr>
              <a:t>De HEER doet wat rechtvaardig is,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hij </a:t>
            </a:r>
            <a:r>
              <a:rPr lang="nl-NL" sz="2400" dirty="0" smtClean="0">
                <a:solidFill>
                  <a:srgbClr val="1FAECD"/>
                </a:solidFill>
                <a:latin typeface="Calibri" pitchFamily="34" charset="0"/>
              </a:rPr>
              <a:t>verschaft recht aan de verdrukten.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7 </a:t>
            </a:r>
            <a:r>
              <a:rPr lang="nl-NL" sz="2400" dirty="0" smtClean="0">
                <a:solidFill>
                  <a:srgbClr val="1FAECD"/>
                </a:solidFill>
                <a:latin typeface="Calibri" pitchFamily="34" charset="0"/>
              </a:rPr>
              <a:t>Hij maakte aan Mozes zijn wegen bekend,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aan </a:t>
            </a:r>
            <a:r>
              <a:rPr lang="nl-NL" sz="2400" dirty="0" smtClean="0">
                <a:solidFill>
                  <a:srgbClr val="1FAECD"/>
                </a:solidFill>
                <a:latin typeface="Calibri" pitchFamily="34" charset="0"/>
              </a:rPr>
              <a:t>het volk van Israël zijn grootse daden.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8 </a:t>
            </a:r>
            <a:r>
              <a:rPr lang="nl-NL" sz="2400" dirty="0" smtClean="0">
                <a:solidFill>
                  <a:srgbClr val="1FAECD"/>
                </a:solidFill>
                <a:latin typeface="Calibri" pitchFamily="34" charset="0"/>
              </a:rPr>
              <a:t>Liefdevol en genadig is de HEER,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hij </a:t>
            </a:r>
            <a:r>
              <a:rPr lang="nl-NL" sz="2400" dirty="0" smtClean="0">
                <a:solidFill>
                  <a:srgbClr val="1FAECD"/>
                </a:solidFill>
                <a:latin typeface="Calibri" pitchFamily="34" charset="0"/>
              </a:rPr>
              <a:t>blijft geduldig en groot is zijn trouw.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9 </a:t>
            </a:r>
            <a:r>
              <a:rPr lang="nl-NL" sz="2400" dirty="0" smtClean="0">
                <a:solidFill>
                  <a:srgbClr val="1FAECD"/>
                </a:solidFill>
                <a:latin typeface="Calibri" pitchFamily="34" charset="0"/>
              </a:rPr>
              <a:t>Niet eindeloos blijft hij twisten,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niet </a:t>
            </a:r>
            <a:r>
              <a:rPr lang="nl-NL" sz="2400" dirty="0" smtClean="0">
                <a:solidFill>
                  <a:srgbClr val="1FAECD"/>
                </a:solidFill>
                <a:latin typeface="Calibri" pitchFamily="34" charset="0"/>
              </a:rPr>
              <a:t>eeuwig duurt zijn toorn. </a:t>
            </a:r>
          </a:p>
          <a:p>
            <a:pPr marR="0" algn="l">
              <a:lnSpc>
                <a:spcPct val="90000"/>
              </a:lnSpc>
            </a:pPr>
            <a:endParaRPr lang="nl-NL" sz="2400" b="1" dirty="0" smtClean="0">
              <a:solidFill>
                <a:srgbClr val="1FAECD"/>
              </a:solidFill>
              <a:latin typeface="Calibri" pitchFamily="34" charset="0"/>
            </a:endParaRPr>
          </a:p>
        </p:txBody>
      </p:sp>
      <p:sp>
        <p:nvSpPr>
          <p:cNvPr id="6" name="Titel 1"/>
          <p:cNvSpPr txBox="1">
            <a:spLocks/>
          </p:cNvSpPr>
          <p:nvPr/>
        </p:nvSpPr>
        <p:spPr>
          <a:xfrm>
            <a:off x="5724128" y="0"/>
            <a:ext cx="2376265" cy="648370"/>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18 Wow</a:t>
            </a:r>
            <a:r>
              <a:rPr lang="nl-NL" sz="2400" b="1" dirty="0" smtClean="0">
                <a:solidFill>
                  <a:schemeClr val="bg2">
                    <a:lumMod val="25000"/>
                  </a:schemeClr>
                </a:solidFill>
                <a:latin typeface="Calibri" pitchFamily="34" charset="0"/>
                <a:ea typeface="+mj-ea"/>
                <a:cs typeface="+mj-cs"/>
              </a:rPr>
              <a: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7884368" y="0"/>
            <a:ext cx="1259632" cy="1892883"/>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55576" y="404664"/>
            <a:ext cx="7992888" cy="4752528"/>
          </a:xfrm>
        </p:spPr>
        <p:txBody>
          <a:bodyPr>
            <a:normAutofit/>
          </a:bodyPr>
          <a:lstStyle/>
          <a:p>
            <a:pPr marR="0" algn="l">
              <a:lnSpc>
                <a:spcPct val="80000"/>
              </a:lnSpc>
            </a:pPr>
            <a:r>
              <a:rPr lang="nl-NL" sz="2400" b="1" dirty="0" smtClean="0">
                <a:solidFill>
                  <a:srgbClr val="1FAECD"/>
                </a:solidFill>
                <a:latin typeface="Calibri" pitchFamily="34" charset="0"/>
              </a:rPr>
              <a:t>Psalm 146</a:t>
            </a:r>
            <a:r>
              <a:rPr lang="nl-NL" sz="2400" b="1" dirty="0" smtClean="0">
                <a:solidFill>
                  <a:srgbClr val="1FAECD"/>
                </a:solidFill>
                <a:latin typeface="Calibri" pitchFamily="34" charset="0"/>
              </a:rPr>
              <a:t>: 7-10</a:t>
            </a:r>
            <a:endParaRPr lang="nl-NL" sz="2400" b="1"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7 recht doet aan de verdrukten,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brood </a:t>
            </a:r>
            <a:r>
              <a:rPr lang="nl-NL" sz="2400" dirty="0" smtClean="0">
                <a:solidFill>
                  <a:srgbClr val="1FAECD"/>
                </a:solidFill>
                <a:latin typeface="Calibri" pitchFamily="34" charset="0"/>
              </a:rPr>
              <a:t>geeft aan de hongerigen.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De </a:t>
            </a:r>
            <a:r>
              <a:rPr lang="nl-NL" sz="2400" dirty="0" smtClean="0">
                <a:solidFill>
                  <a:srgbClr val="1FAECD"/>
                </a:solidFill>
                <a:latin typeface="Calibri" pitchFamily="34" charset="0"/>
              </a:rPr>
              <a:t>HEER bevrijdt de gevangenen,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8 </a:t>
            </a:r>
            <a:r>
              <a:rPr lang="nl-NL" sz="2400" dirty="0" smtClean="0">
                <a:solidFill>
                  <a:srgbClr val="1FAECD"/>
                </a:solidFill>
                <a:latin typeface="Calibri" pitchFamily="34" charset="0"/>
              </a:rPr>
              <a:t>de HEER opent de ogen van blinden,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de </a:t>
            </a:r>
            <a:r>
              <a:rPr lang="nl-NL" sz="2400" dirty="0" smtClean="0">
                <a:solidFill>
                  <a:srgbClr val="1FAECD"/>
                </a:solidFill>
                <a:latin typeface="Calibri" pitchFamily="34" charset="0"/>
              </a:rPr>
              <a:t>HEER richt de gebogenen op, </a:t>
            </a:r>
            <a:br>
              <a:rPr lang="nl-NL" sz="2400" dirty="0" smtClean="0">
                <a:solidFill>
                  <a:srgbClr val="1FAECD"/>
                </a:solidFill>
                <a:latin typeface="Calibri" pitchFamily="34" charset="0"/>
              </a:rPr>
            </a:br>
            <a:r>
              <a:rPr lang="nl-NL" sz="2400" dirty="0" smtClean="0">
                <a:solidFill>
                  <a:srgbClr val="1FAECD"/>
                </a:solidFill>
                <a:latin typeface="Calibri" pitchFamily="34" charset="0"/>
              </a:rPr>
              <a:t>de </a:t>
            </a:r>
            <a:r>
              <a:rPr lang="nl-NL" sz="2400" dirty="0" smtClean="0">
                <a:solidFill>
                  <a:srgbClr val="1FAECD"/>
                </a:solidFill>
                <a:latin typeface="Calibri" pitchFamily="34" charset="0"/>
              </a:rPr>
              <a:t>HEER heeft de rechtvaardigen lief,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9 </a:t>
            </a:r>
            <a:r>
              <a:rPr lang="nl-NL" sz="2400" dirty="0" smtClean="0">
                <a:solidFill>
                  <a:srgbClr val="1FAECD"/>
                </a:solidFill>
                <a:latin typeface="Calibri" pitchFamily="34" charset="0"/>
              </a:rPr>
              <a:t>de HEER beschermt de vreemdelingen,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wezen </a:t>
            </a:r>
            <a:r>
              <a:rPr lang="nl-NL" sz="2400" dirty="0" smtClean="0">
                <a:solidFill>
                  <a:srgbClr val="1FAECD"/>
                </a:solidFill>
                <a:latin typeface="Calibri" pitchFamily="34" charset="0"/>
              </a:rPr>
              <a:t>en weduwen steunt hij,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maar </a:t>
            </a:r>
            <a:r>
              <a:rPr lang="nl-NL" sz="2400" dirty="0" smtClean="0">
                <a:solidFill>
                  <a:srgbClr val="1FAECD"/>
                </a:solidFill>
                <a:latin typeface="Calibri" pitchFamily="34" charset="0"/>
              </a:rPr>
              <a:t>wie kwaad doen, richt hij te gronde.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10 </a:t>
            </a:r>
            <a:r>
              <a:rPr lang="nl-NL" sz="2400" dirty="0" smtClean="0">
                <a:solidFill>
                  <a:srgbClr val="1FAECD"/>
                </a:solidFill>
                <a:latin typeface="Calibri" pitchFamily="34" charset="0"/>
              </a:rPr>
              <a:t>De HEER is koning tot in eeuwigheid,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je </a:t>
            </a:r>
            <a:r>
              <a:rPr lang="nl-NL" sz="2400" dirty="0" smtClean="0">
                <a:solidFill>
                  <a:srgbClr val="1FAECD"/>
                </a:solidFill>
                <a:latin typeface="Calibri" pitchFamily="34" charset="0"/>
              </a:rPr>
              <a:t>God, Sion, van geslacht op geslacht.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Halleluja</a:t>
            </a:r>
            <a:r>
              <a:rPr lang="nl-NL" sz="2400" dirty="0" smtClean="0">
                <a:solidFill>
                  <a:srgbClr val="1FAECD"/>
                </a:solidFill>
                <a:latin typeface="Calibri" pitchFamily="34" charset="0"/>
              </a:rPr>
              <a:t>! </a:t>
            </a:r>
          </a:p>
          <a:p>
            <a:pPr marR="0" algn="l">
              <a:lnSpc>
                <a:spcPct val="90000"/>
              </a:lnSpc>
            </a:pPr>
            <a:endParaRPr lang="nl-NL" sz="2400" b="1" dirty="0" smtClean="0">
              <a:solidFill>
                <a:srgbClr val="1FAECD"/>
              </a:solidFill>
              <a:latin typeface="Calibri" pitchFamily="34" charset="0"/>
            </a:endParaRPr>
          </a:p>
        </p:txBody>
      </p:sp>
      <p:sp>
        <p:nvSpPr>
          <p:cNvPr id="6" name="Titel 1"/>
          <p:cNvSpPr txBox="1">
            <a:spLocks/>
          </p:cNvSpPr>
          <p:nvPr/>
        </p:nvSpPr>
        <p:spPr>
          <a:xfrm>
            <a:off x="5724128" y="0"/>
            <a:ext cx="2376265" cy="648370"/>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18 Wow</a:t>
            </a:r>
            <a:r>
              <a:rPr lang="nl-NL" sz="2400" b="1" dirty="0" smtClean="0">
                <a:solidFill>
                  <a:schemeClr val="bg2">
                    <a:lumMod val="25000"/>
                  </a:schemeClr>
                </a:solidFill>
                <a:latin typeface="Calibri" pitchFamily="34" charset="0"/>
                <a:ea typeface="+mj-ea"/>
                <a:cs typeface="+mj-cs"/>
              </a:rPr>
              <a: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7884368" y="0"/>
            <a:ext cx="1259632" cy="1892883"/>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188640"/>
            <a:ext cx="8352928" cy="4968552"/>
          </a:xfrm>
        </p:spPr>
        <p:txBody>
          <a:bodyPr>
            <a:normAutofit fontScale="92500" lnSpcReduction="20000"/>
          </a:bodyPr>
          <a:lstStyle/>
          <a:p>
            <a:pPr marR="0" algn="l">
              <a:lnSpc>
                <a:spcPct val="80000"/>
              </a:lnSpc>
            </a:pPr>
            <a:r>
              <a:rPr lang="nl-NL" sz="2400" b="1" dirty="0" smtClean="0">
                <a:solidFill>
                  <a:srgbClr val="1FAECD"/>
                </a:solidFill>
                <a:latin typeface="Calibri" pitchFamily="34" charset="0"/>
              </a:rPr>
              <a:t>Lucas 1</a:t>
            </a:r>
            <a:r>
              <a:rPr lang="nl-NL" sz="2400" b="1" dirty="0" smtClean="0">
                <a:solidFill>
                  <a:srgbClr val="1FAECD"/>
                </a:solidFill>
                <a:latin typeface="Calibri" pitchFamily="34" charset="0"/>
              </a:rPr>
              <a:t>: 46-55</a:t>
            </a:r>
            <a:endParaRPr lang="nl-NL" sz="2400" b="1"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46 Maria zei: ‘Mijn ziel prijst en looft de Heer,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47 </a:t>
            </a:r>
            <a:r>
              <a:rPr lang="nl-NL" sz="2400" dirty="0" smtClean="0">
                <a:solidFill>
                  <a:srgbClr val="1FAECD"/>
                </a:solidFill>
                <a:latin typeface="Calibri" pitchFamily="34" charset="0"/>
              </a:rPr>
              <a:t>mijn hart juicht om God, mijn redder: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48 </a:t>
            </a:r>
            <a:r>
              <a:rPr lang="nl-NL" sz="2400" dirty="0" smtClean="0">
                <a:solidFill>
                  <a:srgbClr val="1FAECD"/>
                </a:solidFill>
                <a:latin typeface="Calibri" pitchFamily="34" charset="0"/>
              </a:rPr>
              <a:t>hij heeft oog gehad voor mij, zijn minste dienares.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Alle </a:t>
            </a:r>
            <a:r>
              <a:rPr lang="nl-NL" sz="2400" dirty="0" smtClean="0">
                <a:solidFill>
                  <a:srgbClr val="1FAECD"/>
                </a:solidFill>
                <a:latin typeface="Calibri" pitchFamily="34" charset="0"/>
              </a:rPr>
              <a:t>geslachten zullen mij voortaan gelukkig prijzen,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49 </a:t>
            </a:r>
            <a:r>
              <a:rPr lang="nl-NL" sz="2400" dirty="0" smtClean="0">
                <a:solidFill>
                  <a:srgbClr val="1FAECD"/>
                </a:solidFill>
                <a:latin typeface="Calibri" pitchFamily="34" charset="0"/>
              </a:rPr>
              <a:t>ja, grote dingen heeft de Machtige voor mij gedaan,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heilig </a:t>
            </a:r>
            <a:r>
              <a:rPr lang="nl-NL" sz="2400" dirty="0" smtClean="0">
                <a:solidFill>
                  <a:srgbClr val="1FAECD"/>
                </a:solidFill>
                <a:latin typeface="Calibri" pitchFamily="34" charset="0"/>
              </a:rPr>
              <a:t>is zijn naam. </a:t>
            </a:r>
          </a:p>
          <a:p>
            <a:pPr marR="0" algn="l">
              <a:lnSpc>
                <a:spcPct val="80000"/>
              </a:lnSpc>
            </a:pPr>
            <a:r>
              <a:rPr lang="nl-NL" sz="2400" dirty="0" smtClean="0">
                <a:solidFill>
                  <a:srgbClr val="1FAECD"/>
                </a:solidFill>
                <a:latin typeface="Calibri" pitchFamily="34" charset="0"/>
              </a:rPr>
              <a:t>50 Barmhartig is hij, van geslacht op geslacht,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voor </a:t>
            </a:r>
            <a:r>
              <a:rPr lang="nl-NL" sz="2400" dirty="0" smtClean="0">
                <a:solidFill>
                  <a:srgbClr val="1FAECD"/>
                </a:solidFill>
                <a:latin typeface="Calibri" pitchFamily="34" charset="0"/>
              </a:rPr>
              <a:t>al wie hem vereert. </a:t>
            </a:r>
          </a:p>
          <a:p>
            <a:pPr marR="0" algn="l">
              <a:lnSpc>
                <a:spcPct val="80000"/>
              </a:lnSpc>
            </a:pPr>
            <a:r>
              <a:rPr lang="nl-NL" sz="2400" dirty="0" smtClean="0">
                <a:solidFill>
                  <a:srgbClr val="1FAECD"/>
                </a:solidFill>
                <a:latin typeface="Calibri" pitchFamily="34" charset="0"/>
              </a:rPr>
              <a:t>51 Hij toont zijn macht en de kracht van zijn arm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en </a:t>
            </a:r>
            <a:r>
              <a:rPr lang="nl-NL" sz="2400" dirty="0" smtClean="0">
                <a:solidFill>
                  <a:srgbClr val="1FAECD"/>
                </a:solidFill>
                <a:latin typeface="Calibri" pitchFamily="34" charset="0"/>
              </a:rPr>
              <a:t>drijft uiteen wie zich verheven wanen,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52 </a:t>
            </a:r>
            <a:r>
              <a:rPr lang="nl-NL" sz="2400" dirty="0" smtClean="0">
                <a:solidFill>
                  <a:srgbClr val="1FAECD"/>
                </a:solidFill>
                <a:latin typeface="Calibri" pitchFamily="34" charset="0"/>
              </a:rPr>
              <a:t>heersers stoot hij van hun troon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en </a:t>
            </a:r>
            <a:r>
              <a:rPr lang="nl-NL" sz="2400" dirty="0" smtClean="0">
                <a:solidFill>
                  <a:srgbClr val="1FAECD"/>
                </a:solidFill>
                <a:latin typeface="Calibri" pitchFamily="34" charset="0"/>
              </a:rPr>
              <a:t>wie gering is geeft hij aanzien.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53 </a:t>
            </a:r>
            <a:r>
              <a:rPr lang="nl-NL" sz="2400" dirty="0" smtClean="0">
                <a:solidFill>
                  <a:srgbClr val="1FAECD"/>
                </a:solidFill>
                <a:latin typeface="Calibri" pitchFamily="34" charset="0"/>
              </a:rPr>
              <a:t>Wie honger heeft overlaadt hij met gaven,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maar </a:t>
            </a:r>
            <a:r>
              <a:rPr lang="nl-NL" sz="2400" dirty="0" smtClean="0">
                <a:solidFill>
                  <a:srgbClr val="1FAECD"/>
                </a:solidFill>
                <a:latin typeface="Calibri" pitchFamily="34" charset="0"/>
              </a:rPr>
              <a:t>rijken stuurt hij weg met lege handen.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54-55 </a:t>
            </a:r>
            <a:r>
              <a:rPr lang="nl-NL" sz="2400" dirty="0" smtClean="0">
                <a:solidFill>
                  <a:srgbClr val="1FAECD"/>
                </a:solidFill>
                <a:latin typeface="Calibri" pitchFamily="34" charset="0"/>
              </a:rPr>
              <a:t>Hij trekt zich het lot aan van Israël, zijn dienaar,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zoals </a:t>
            </a:r>
            <a:r>
              <a:rPr lang="nl-NL" sz="2400" dirty="0" smtClean="0">
                <a:solidFill>
                  <a:srgbClr val="1FAECD"/>
                </a:solidFill>
                <a:latin typeface="Calibri" pitchFamily="34" charset="0"/>
              </a:rPr>
              <a:t>hij aan onze voorouders heeft beloofd: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hij </a:t>
            </a:r>
            <a:r>
              <a:rPr lang="nl-NL" sz="2400" dirty="0" smtClean="0">
                <a:solidFill>
                  <a:srgbClr val="1FAECD"/>
                </a:solidFill>
                <a:latin typeface="Calibri" pitchFamily="34" charset="0"/>
              </a:rPr>
              <a:t>herinnert zich zijn barmhartigheid </a:t>
            </a:r>
            <a:endParaRPr lang="nl-NL" sz="2400" dirty="0" smtClean="0">
              <a:solidFill>
                <a:srgbClr val="1FAECD"/>
              </a:solidFill>
              <a:latin typeface="Calibri" pitchFamily="34" charset="0"/>
            </a:endParaRPr>
          </a:p>
          <a:p>
            <a:pPr marR="0" algn="l">
              <a:lnSpc>
                <a:spcPct val="80000"/>
              </a:lnSpc>
            </a:pPr>
            <a:r>
              <a:rPr lang="nl-NL" sz="2400" dirty="0" smtClean="0">
                <a:solidFill>
                  <a:srgbClr val="1FAECD"/>
                </a:solidFill>
                <a:latin typeface="Calibri" pitchFamily="34" charset="0"/>
              </a:rPr>
              <a:t>jegens </a:t>
            </a:r>
            <a:r>
              <a:rPr lang="nl-NL" sz="2400" dirty="0" smtClean="0">
                <a:solidFill>
                  <a:srgbClr val="1FAECD"/>
                </a:solidFill>
                <a:latin typeface="Calibri" pitchFamily="34" charset="0"/>
              </a:rPr>
              <a:t>Abraham en zijn nageslacht, tot in eeuwigheid.’</a:t>
            </a:r>
          </a:p>
          <a:p>
            <a:pPr marR="0" algn="l">
              <a:lnSpc>
                <a:spcPct val="90000"/>
              </a:lnSpc>
            </a:pPr>
            <a:endParaRPr lang="nl-NL" sz="2400" b="1" dirty="0" smtClean="0">
              <a:solidFill>
                <a:srgbClr val="1FAECD"/>
              </a:solidFill>
              <a:latin typeface="Calibri" pitchFamily="34" charset="0"/>
            </a:endParaRPr>
          </a:p>
        </p:txBody>
      </p:sp>
      <p:sp>
        <p:nvSpPr>
          <p:cNvPr id="6" name="Titel 1"/>
          <p:cNvSpPr txBox="1">
            <a:spLocks/>
          </p:cNvSpPr>
          <p:nvPr/>
        </p:nvSpPr>
        <p:spPr>
          <a:xfrm>
            <a:off x="5724128" y="0"/>
            <a:ext cx="2376265" cy="648370"/>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18 Wow</a:t>
            </a:r>
            <a:r>
              <a:rPr lang="nl-NL" sz="2400" b="1" dirty="0" smtClean="0">
                <a:solidFill>
                  <a:schemeClr val="bg2">
                    <a:lumMod val="25000"/>
                  </a:schemeClr>
                </a:solidFill>
                <a:latin typeface="Calibri" pitchFamily="34" charset="0"/>
                <a:ea typeface="+mj-ea"/>
                <a:cs typeface="+mj-cs"/>
              </a:rPr>
              <a: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7884368" y="0"/>
            <a:ext cx="1259632" cy="1892883"/>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 y="4998575"/>
            <a:ext cx="4860032" cy="185942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fade">
                                      <p:cBhvr>
                                        <p:cTn id="82" dur="20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fade">
                                      <p:cBhvr>
                                        <p:cTn id="87" dur="20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fade">
                                      <p:cBhvr>
                                        <p:cTn id="92" dur="2000"/>
                                        <p:tgtEl>
                                          <p:spTgt spid="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fade">
                                      <p:cBhvr>
                                        <p:cTn id="97" dur="20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2000" y="2276872"/>
            <a:ext cx="2655888" cy="1110853"/>
          </a:xfrm>
        </p:spPr>
        <p:txBody>
          <a:bodyPr>
            <a:normAutofit/>
          </a:bodyPr>
          <a:lstStyle/>
          <a:p>
            <a:pPr marR="0" algn="l">
              <a:lnSpc>
                <a:spcPct val="90000"/>
              </a:lnSpc>
            </a:pPr>
            <a:r>
              <a:rPr lang="nl-NL" sz="4000" b="1" dirty="0" smtClean="0">
                <a:solidFill>
                  <a:srgbClr val="1FAECD"/>
                </a:solidFill>
                <a:latin typeface="Calibri" pitchFamily="34" charset="0"/>
              </a:rPr>
              <a:t>Oeps…</a:t>
            </a:r>
            <a:endParaRPr lang="nl-NL" sz="4000" b="1" dirty="0" smtClean="0">
              <a:solidFill>
                <a:srgbClr val="1FAECD"/>
              </a:solidFill>
              <a:latin typeface="Calibri" pitchFamily="34" charset="0"/>
            </a:endParaRPr>
          </a:p>
        </p:txBody>
      </p:sp>
      <p:sp>
        <p:nvSpPr>
          <p:cNvPr id="6" name="Titel 1"/>
          <p:cNvSpPr txBox="1">
            <a:spLocks/>
          </p:cNvSpPr>
          <p:nvPr/>
        </p:nvSpPr>
        <p:spPr>
          <a:xfrm>
            <a:off x="1619672" y="260648"/>
            <a:ext cx="2376265" cy="648370"/>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18 Wow</a:t>
            </a:r>
            <a:r>
              <a:rPr lang="nl-NL" sz="2400" b="1" dirty="0" smtClean="0">
                <a:solidFill>
                  <a:schemeClr val="bg2">
                    <a:lumMod val="25000"/>
                  </a:schemeClr>
                </a:solidFill>
                <a:latin typeface="Calibri" pitchFamily="34" charset="0"/>
                <a:ea typeface="+mj-ea"/>
                <a:cs typeface="+mj-cs"/>
              </a:rPr>
              <a: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48275"/>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332656"/>
            <a:ext cx="8352928" cy="4824536"/>
          </a:xfrm>
        </p:spPr>
        <p:txBody>
          <a:bodyPr>
            <a:normAutofit lnSpcReduction="10000"/>
          </a:bodyPr>
          <a:lstStyle/>
          <a:p>
            <a:pPr marR="0" algn="l">
              <a:lnSpc>
                <a:spcPct val="90000"/>
              </a:lnSpc>
            </a:pPr>
            <a:r>
              <a:rPr lang="nl-NL" sz="2400" b="1" dirty="0" smtClean="0">
                <a:solidFill>
                  <a:srgbClr val="1FAECD"/>
                </a:solidFill>
                <a:latin typeface="Calibri" pitchFamily="34" charset="0"/>
              </a:rPr>
              <a:t>Lucas 17</a:t>
            </a:r>
            <a:r>
              <a:rPr lang="nl-NL" sz="2400" b="1" dirty="0" smtClean="0">
                <a:solidFill>
                  <a:srgbClr val="1FAECD"/>
                </a:solidFill>
                <a:latin typeface="Calibri" pitchFamily="34" charset="0"/>
              </a:rPr>
              <a:t>: 11-19</a:t>
            </a:r>
            <a:endParaRPr lang="nl-NL" sz="2400" b="1" dirty="0" smtClean="0">
              <a:solidFill>
                <a:srgbClr val="1FAECD"/>
              </a:solidFill>
              <a:latin typeface="Calibri" pitchFamily="34" charset="0"/>
            </a:endParaRPr>
          </a:p>
          <a:p>
            <a:pPr marR="0" algn="l">
              <a:lnSpc>
                <a:spcPct val="90000"/>
              </a:lnSpc>
            </a:pPr>
            <a:r>
              <a:rPr lang="nl-NL" sz="2400" dirty="0" smtClean="0">
                <a:solidFill>
                  <a:srgbClr val="1FAECD"/>
                </a:solidFill>
                <a:latin typeface="Calibri" pitchFamily="34" charset="0"/>
              </a:rPr>
              <a:t>11 Op weg naar Jeruzalem trok Jezus door het grensgebied </a:t>
            </a:r>
            <a:endParaRPr lang="nl-NL" sz="2400" dirty="0" smtClean="0">
              <a:solidFill>
                <a:srgbClr val="1FAECD"/>
              </a:solidFill>
              <a:latin typeface="Calibri" pitchFamily="34" charset="0"/>
            </a:endParaRPr>
          </a:p>
          <a:p>
            <a:pPr marR="0" algn="l">
              <a:lnSpc>
                <a:spcPct val="90000"/>
              </a:lnSpc>
            </a:pPr>
            <a:r>
              <a:rPr lang="nl-NL" sz="2400" dirty="0" smtClean="0">
                <a:solidFill>
                  <a:srgbClr val="1FAECD"/>
                </a:solidFill>
                <a:latin typeface="Calibri" pitchFamily="34" charset="0"/>
              </a:rPr>
              <a:t>van </a:t>
            </a:r>
            <a:r>
              <a:rPr lang="nl-NL" sz="2400" dirty="0" smtClean="0">
                <a:solidFill>
                  <a:srgbClr val="1FAECD"/>
                </a:solidFill>
                <a:latin typeface="Calibri" pitchFamily="34" charset="0"/>
              </a:rPr>
              <a:t>Samaria en Galilea. 12 Toen hij daar een dorp wilde binnengaan, kwamen hem tien mensen tegemoet die aan huidvraat leden; ze bleven op een afstand staan. 13 Ze </a:t>
            </a:r>
            <a:endParaRPr lang="nl-NL" sz="2400" dirty="0" smtClean="0">
              <a:solidFill>
                <a:srgbClr val="1FAECD"/>
              </a:solidFill>
              <a:latin typeface="Calibri" pitchFamily="34" charset="0"/>
            </a:endParaRPr>
          </a:p>
          <a:p>
            <a:pPr marR="0" algn="l">
              <a:lnSpc>
                <a:spcPct val="90000"/>
              </a:lnSpc>
            </a:pPr>
            <a:r>
              <a:rPr lang="nl-NL" sz="2400" dirty="0" smtClean="0">
                <a:solidFill>
                  <a:srgbClr val="1FAECD"/>
                </a:solidFill>
                <a:latin typeface="Calibri" pitchFamily="34" charset="0"/>
              </a:rPr>
              <a:t>verhieven </a:t>
            </a:r>
            <a:r>
              <a:rPr lang="nl-NL" sz="2400" dirty="0" smtClean="0">
                <a:solidFill>
                  <a:srgbClr val="1FAECD"/>
                </a:solidFill>
                <a:latin typeface="Calibri" pitchFamily="34" charset="0"/>
              </a:rPr>
              <a:t>hun stem en riepen: ‘Jezus, meester, heb medelijden met ons!’ 14 Toen hij hen zag, zei hij tegen hen: ‘Ga u aan de priesters laten zien.’ Terwijl ze gingen werden ze gereinigd. 15 Een van hen, die zag dat hij genezen was, keerde terug en loofde God met luide stem. 16 Hij viel neer aan Jezus’ voeten om hem te danken. Het was een Samaritaan. 17 Toen zei Jezus: ‘Zijn er niet tien gereinigd? Waar zijn de negen anderen? 18 Wilde niemand anders terugkomen om God eer te bewijzen dan alleen deze vreemdeling?’ 19 Hij zei tegen de Samaritaan: ‘Sta op en ga. Uw geloof heeft u gered.’ </a:t>
            </a:r>
            <a:endParaRPr lang="nl-NL" sz="2400" b="1" dirty="0" smtClean="0">
              <a:solidFill>
                <a:srgbClr val="1FAECD"/>
              </a:solidFill>
              <a:latin typeface="Calibri" pitchFamily="34" charset="0"/>
            </a:endParaRPr>
          </a:p>
        </p:txBody>
      </p:sp>
      <p:sp>
        <p:nvSpPr>
          <p:cNvPr id="6" name="Titel 1"/>
          <p:cNvSpPr txBox="1">
            <a:spLocks/>
          </p:cNvSpPr>
          <p:nvPr/>
        </p:nvSpPr>
        <p:spPr>
          <a:xfrm>
            <a:off x="5724128" y="0"/>
            <a:ext cx="2376265" cy="648370"/>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18 Wow</a:t>
            </a:r>
            <a:r>
              <a:rPr lang="nl-NL" sz="2400" b="1" dirty="0" smtClean="0">
                <a:solidFill>
                  <a:schemeClr val="bg2">
                    <a:lumMod val="25000"/>
                  </a:schemeClr>
                </a:solidFill>
                <a:latin typeface="Calibri" pitchFamily="34" charset="0"/>
                <a:ea typeface="+mj-ea"/>
                <a:cs typeface="+mj-cs"/>
              </a:rPr>
              <a: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7884368" y="0"/>
            <a:ext cx="1259632" cy="1892883"/>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2000" y="2276872"/>
            <a:ext cx="2655888" cy="1110853"/>
          </a:xfrm>
        </p:spPr>
        <p:txBody>
          <a:bodyPr>
            <a:normAutofit/>
          </a:bodyPr>
          <a:lstStyle/>
          <a:p>
            <a:pPr marR="0" algn="l">
              <a:lnSpc>
                <a:spcPct val="90000"/>
              </a:lnSpc>
            </a:pPr>
            <a:r>
              <a:rPr lang="nl-NL" sz="4000" b="1" dirty="0" smtClean="0">
                <a:solidFill>
                  <a:srgbClr val="1FAECD"/>
                </a:solidFill>
                <a:latin typeface="Calibri" pitchFamily="34" charset="0"/>
              </a:rPr>
              <a:t>TNX!</a:t>
            </a:r>
            <a:endParaRPr lang="nl-NL" sz="4000" b="1" dirty="0" smtClean="0">
              <a:solidFill>
                <a:srgbClr val="1FAECD"/>
              </a:solidFill>
              <a:latin typeface="Calibri" pitchFamily="34" charset="0"/>
            </a:endParaRPr>
          </a:p>
        </p:txBody>
      </p:sp>
      <p:sp>
        <p:nvSpPr>
          <p:cNvPr id="6" name="Titel 1"/>
          <p:cNvSpPr txBox="1">
            <a:spLocks/>
          </p:cNvSpPr>
          <p:nvPr/>
        </p:nvSpPr>
        <p:spPr>
          <a:xfrm>
            <a:off x="1619672" y="260648"/>
            <a:ext cx="2376265" cy="648370"/>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18 Wow</a:t>
            </a:r>
            <a:r>
              <a:rPr lang="nl-NL" sz="2400" b="1" dirty="0" smtClean="0">
                <a:solidFill>
                  <a:schemeClr val="bg2">
                    <a:lumMod val="25000"/>
                  </a:schemeClr>
                </a:solidFill>
                <a:latin typeface="Calibri" pitchFamily="34" charset="0"/>
                <a:ea typeface="+mj-ea"/>
                <a:cs typeface="+mj-cs"/>
              </a:rPr>
              <a: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48275"/>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2000" y="2276872"/>
            <a:ext cx="2655888" cy="1110853"/>
          </a:xfrm>
        </p:spPr>
        <p:txBody>
          <a:bodyPr>
            <a:normAutofit/>
          </a:bodyPr>
          <a:lstStyle/>
          <a:p>
            <a:pPr marR="0" algn="l">
              <a:lnSpc>
                <a:spcPct val="90000"/>
              </a:lnSpc>
            </a:pPr>
            <a:r>
              <a:rPr lang="nl-NL" sz="4000" b="1" dirty="0" err="1" smtClean="0">
                <a:solidFill>
                  <a:srgbClr val="1FAECD"/>
                </a:solidFill>
                <a:latin typeface="Calibri" pitchFamily="34" charset="0"/>
              </a:rPr>
              <a:t>Praise</a:t>
            </a:r>
            <a:endParaRPr lang="nl-NL" sz="4000" b="1" dirty="0" smtClean="0">
              <a:solidFill>
                <a:srgbClr val="1FAECD"/>
              </a:solidFill>
              <a:latin typeface="Calibri" pitchFamily="34" charset="0"/>
            </a:endParaRPr>
          </a:p>
        </p:txBody>
      </p:sp>
      <p:sp>
        <p:nvSpPr>
          <p:cNvPr id="6" name="Titel 1"/>
          <p:cNvSpPr txBox="1">
            <a:spLocks/>
          </p:cNvSpPr>
          <p:nvPr/>
        </p:nvSpPr>
        <p:spPr>
          <a:xfrm>
            <a:off x="1619672" y="260648"/>
            <a:ext cx="2376265" cy="648370"/>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18 Wow</a:t>
            </a:r>
            <a:r>
              <a:rPr lang="nl-NL" sz="2400" b="1" dirty="0" smtClean="0">
                <a:solidFill>
                  <a:schemeClr val="bg2">
                    <a:lumMod val="25000"/>
                  </a:schemeClr>
                </a:solidFill>
                <a:latin typeface="Calibri" pitchFamily="34" charset="0"/>
                <a:ea typeface="+mj-ea"/>
                <a:cs typeface="+mj-cs"/>
              </a:rPr>
              <a: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48275"/>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268760"/>
            <a:ext cx="5112568" cy="3456384"/>
          </a:xfrm>
        </p:spPr>
        <p:txBody>
          <a:bodyPr>
            <a:normAutofit/>
          </a:bodyPr>
          <a:lstStyle/>
          <a:p>
            <a:pPr marR="0" algn="l">
              <a:lnSpc>
                <a:spcPct val="90000"/>
              </a:lnSpc>
            </a:pPr>
            <a:r>
              <a:rPr lang="nl-NL" sz="2400" b="1" dirty="0" smtClean="0">
                <a:solidFill>
                  <a:srgbClr val="1FAECD"/>
                </a:solidFill>
                <a:latin typeface="Calibri" pitchFamily="34" charset="0"/>
              </a:rPr>
              <a:t>Psalm 145: 1b-3</a:t>
            </a:r>
          </a:p>
          <a:p>
            <a:pPr marR="0" algn="l">
              <a:lnSpc>
                <a:spcPct val="90000"/>
              </a:lnSpc>
            </a:pPr>
            <a:r>
              <a:rPr lang="nl-NL" sz="2400" dirty="0" smtClean="0">
                <a:solidFill>
                  <a:srgbClr val="1FAECD"/>
                </a:solidFill>
                <a:latin typeface="Calibri" pitchFamily="34" charset="0"/>
              </a:rPr>
              <a:t>U, mijn God en koning, wil ik roemen,</a:t>
            </a:r>
          </a:p>
          <a:p>
            <a:pPr marR="0" algn="l">
              <a:lnSpc>
                <a:spcPct val="90000"/>
              </a:lnSpc>
            </a:pPr>
            <a:r>
              <a:rPr lang="nl-NL" sz="2400" dirty="0" smtClean="0">
                <a:solidFill>
                  <a:srgbClr val="1FAECD"/>
                </a:solidFill>
                <a:latin typeface="Calibri" pitchFamily="34" charset="0"/>
              </a:rPr>
              <a:t>uw naam prijzen tot in eeuwigheid.</a:t>
            </a:r>
          </a:p>
          <a:p>
            <a:pPr marR="0" algn="l">
              <a:lnSpc>
                <a:spcPct val="90000"/>
              </a:lnSpc>
            </a:pPr>
            <a:r>
              <a:rPr lang="nl-NL" sz="2400" dirty="0" smtClean="0">
                <a:solidFill>
                  <a:srgbClr val="1FAECD"/>
                </a:solidFill>
                <a:latin typeface="Calibri" pitchFamily="34" charset="0"/>
              </a:rPr>
              <a:t>Elke </a:t>
            </a:r>
            <a:r>
              <a:rPr lang="nl-NL" sz="2400" dirty="0" smtClean="0">
                <a:solidFill>
                  <a:srgbClr val="1FAECD"/>
                </a:solidFill>
                <a:latin typeface="Calibri" pitchFamily="34" charset="0"/>
              </a:rPr>
              <a:t>dag opnieuw wil ik u prijzen,</a:t>
            </a:r>
          </a:p>
          <a:p>
            <a:pPr marR="0" algn="l">
              <a:lnSpc>
                <a:spcPct val="90000"/>
              </a:lnSpc>
            </a:pPr>
            <a:r>
              <a:rPr lang="nl-NL" sz="2400" dirty="0" smtClean="0">
                <a:solidFill>
                  <a:srgbClr val="1FAECD"/>
                </a:solidFill>
                <a:latin typeface="Calibri" pitchFamily="34" charset="0"/>
              </a:rPr>
              <a:t>uw naam loven tot in eeuwigheid:</a:t>
            </a:r>
          </a:p>
          <a:p>
            <a:pPr marR="0" algn="l">
              <a:lnSpc>
                <a:spcPct val="90000"/>
              </a:lnSpc>
            </a:pPr>
            <a:r>
              <a:rPr lang="nl-NL" sz="2400" dirty="0" smtClean="0">
                <a:solidFill>
                  <a:srgbClr val="1FAECD"/>
                </a:solidFill>
                <a:latin typeface="Calibri" pitchFamily="34" charset="0"/>
              </a:rPr>
              <a:t>‘Groot </a:t>
            </a:r>
            <a:r>
              <a:rPr lang="nl-NL" sz="2400" dirty="0" smtClean="0">
                <a:solidFill>
                  <a:srgbClr val="1FAECD"/>
                </a:solidFill>
                <a:latin typeface="Calibri" pitchFamily="34" charset="0"/>
              </a:rPr>
              <a:t>is de HEER, hem komt alle lof toe,</a:t>
            </a:r>
          </a:p>
          <a:p>
            <a:pPr marR="0" algn="l">
              <a:lnSpc>
                <a:spcPct val="90000"/>
              </a:lnSpc>
            </a:pPr>
            <a:r>
              <a:rPr lang="nl-NL" sz="2400" dirty="0" smtClean="0">
                <a:solidFill>
                  <a:srgbClr val="1FAECD"/>
                </a:solidFill>
                <a:latin typeface="Calibri" pitchFamily="34" charset="0"/>
              </a:rPr>
              <a:t>zijn grootheid is niet te doorgronden.’</a:t>
            </a:r>
          </a:p>
        </p:txBody>
      </p:sp>
      <p:sp>
        <p:nvSpPr>
          <p:cNvPr id="6" name="Titel 1"/>
          <p:cNvSpPr txBox="1">
            <a:spLocks/>
          </p:cNvSpPr>
          <p:nvPr/>
        </p:nvSpPr>
        <p:spPr>
          <a:xfrm>
            <a:off x="1619672" y="260648"/>
            <a:ext cx="2376265" cy="648370"/>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18 Wow</a:t>
            </a:r>
            <a:r>
              <a:rPr lang="nl-NL" sz="2400" b="1" dirty="0" smtClean="0">
                <a:solidFill>
                  <a:schemeClr val="bg2">
                    <a:lumMod val="25000"/>
                  </a:schemeClr>
                </a:solidFill>
                <a:latin typeface="Calibri" pitchFamily="34" charset="0"/>
                <a:ea typeface="+mj-ea"/>
                <a:cs typeface="+mj-cs"/>
              </a:rPr>
              <a: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48275"/>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2000" y="2276872"/>
            <a:ext cx="2655888" cy="1110853"/>
          </a:xfrm>
        </p:spPr>
        <p:txBody>
          <a:bodyPr>
            <a:normAutofit/>
          </a:bodyPr>
          <a:lstStyle/>
          <a:p>
            <a:pPr marR="0" algn="l">
              <a:lnSpc>
                <a:spcPct val="90000"/>
              </a:lnSpc>
            </a:pPr>
            <a:r>
              <a:rPr lang="nl-NL" sz="4000" b="1" dirty="0" smtClean="0">
                <a:solidFill>
                  <a:srgbClr val="1FAECD"/>
                </a:solidFill>
                <a:latin typeface="Calibri" pitchFamily="34" charset="0"/>
              </a:rPr>
              <a:t>Ook als…</a:t>
            </a:r>
            <a:endParaRPr lang="nl-NL" sz="4000" b="1" dirty="0" smtClean="0">
              <a:solidFill>
                <a:srgbClr val="1FAECD"/>
              </a:solidFill>
              <a:latin typeface="Calibri" pitchFamily="34" charset="0"/>
            </a:endParaRPr>
          </a:p>
        </p:txBody>
      </p:sp>
      <p:sp>
        <p:nvSpPr>
          <p:cNvPr id="6" name="Titel 1"/>
          <p:cNvSpPr txBox="1">
            <a:spLocks/>
          </p:cNvSpPr>
          <p:nvPr/>
        </p:nvSpPr>
        <p:spPr>
          <a:xfrm>
            <a:off x="1619672" y="260648"/>
            <a:ext cx="2376265" cy="648370"/>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18 Wow</a:t>
            </a:r>
            <a:r>
              <a:rPr lang="nl-NL" sz="2400" b="1" dirty="0" smtClean="0">
                <a:solidFill>
                  <a:schemeClr val="bg2">
                    <a:lumMod val="25000"/>
                  </a:schemeClr>
                </a:solidFill>
                <a:latin typeface="Calibri" pitchFamily="34" charset="0"/>
                <a:ea typeface="+mj-ea"/>
                <a:cs typeface="+mj-cs"/>
              </a:rPr>
              <a: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48275"/>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404664"/>
            <a:ext cx="5112568" cy="4608512"/>
          </a:xfrm>
        </p:spPr>
        <p:txBody>
          <a:bodyPr>
            <a:normAutofit lnSpcReduction="10000"/>
          </a:bodyPr>
          <a:lstStyle/>
          <a:p>
            <a:pPr marR="0" algn="l"/>
            <a:r>
              <a:rPr lang="nl-NL" sz="2400" b="1" dirty="0" smtClean="0">
                <a:solidFill>
                  <a:srgbClr val="1FAECD"/>
                </a:solidFill>
                <a:latin typeface="Calibri" pitchFamily="34" charset="0"/>
              </a:rPr>
              <a:t>Handelingen 16:23-25</a:t>
            </a:r>
          </a:p>
          <a:p>
            <a:pPr marR="0" algn="l"/>
            <a:r>
              <a:rPr lang="nl-NL" sz="2400" dirty="0" smtClean="0">
                <a:solidFill>
                  <a:srgbClr val="1FAECD"/>
                </a:solidFill>
                <a:latin typeface="Calibri" pitchFamily="34" charset="0"/>
              </a:rPr>
              <a:t>23 Nadat ze een groot aantal slagen hadden gekregen, werden ze opgesloten in de gevangenis, waar de gevangenbewaarder opdracht kreeg hen streng te bewaken. 24 Overeenkomstig dit bevel bracht hij hen naar de binnenste kerker en sloot hun voeten in het blok. 25 Om middernacht waren Paulus en </a:t>
            </a:r>
            <a:r>
              <a:rPr lang="nl-NL" sz="2400" dirty="0" err="1" smtClean="0">
                <a:solidFill>
                  <a:srgbClr val="1FAECD"/>
                </a:solidFill>
                <a:latin typeface="Calibri" pitchFamily="34" charset="0"/>
              </a:rPr>
              <a:t>Silas</a:t>
            </a:r>
            <a:r>
              <a:rPr lang="nl-NL" sz="2400" dirty="0" smtClean="0">
                <a:solidFill>
                  <a:srgbClr val="1FAECD"/>
                </a:solidFill>
                <a:latin typeface="Calibri" pitchFamily="34" charset="0"/>
              </a:rPr>
              <a:t> aan het bidden en zongen ze lofliederen voor God. De andere gevangenen luisterden aandachtig naar hen. </a:t>
            </a:r>
          </a:p>
          <a:p>
            <a:pPr marR="0" algn="l">
              <a:lnSpc>
                <a:spcPct val="90000"/>
              </a:lnSpc>
            </a:pPr>
            <a:endParaRPr lang="nl-NL" sz="2400" dirty="0" smtClean="0">
              <a:solidFill>
                <a:srgbClr val="1FAECD"/>
              </a:solidFill>
              <a:latin typeface="Calibri" pitchFamily="34" charset="0"/>
            </a:endParaRPr>
          </a:p>
        </p:txBody>
      </p:sp>
      <p:sp>
        <p:nvSpPr>
          <p:cNvPr id="6" name="Titel 1"/>
          <p:cNvSpPr txBox="1">
            <a:spLocks/>
          </p:cNvSpPr>
          <p:nvPr/>
        </p:nvSpPr>
        <p:spPr>
          <a:xfrm>
            <a:off x="3491880" y="0"/>
            <a:ext cx="2376265" cy="648370"/>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18 Wow</a:t>
            </a:r>
            <a:r>
              <a:rPr lang="nl-NL" sz="2400" b="1" dirty="0" smtClean="0">
                <a:solidFill>
                  <a:schemeClr val="bg2">
                    <a:lumMod val="25000"/>
                  </a:schemeClr>
                </a:solidFill>
                <a:latin typeface="Calibri" pitchFamily="34" charset="0"/>
                <a:ea typeface="+mj-ea"/>
                <a:cs typeface="+mj-cs"/>
              </a:rPr>
              <a: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48275"/>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762000" y="2276872"/>
            <a:ext cx="3449960" cy="1110853"/>
          </a:xfrm>
        </p:spPr>
        <p:txBody>
          <a:bodyPr>
            <a:normAutofit/>
          </a:bodyPr>
          <a:lstStyle/>
          <a:p>
            <a:pPr marR="0" algn="l">
              <a:lnSpc>
                <a:spcPct val="90000"/>
              </a:lnSpc>
            </a:pPr>
            <a:r>
              <a:rPr lang="nl-NL" sz="4000" b="1" dirty="0" smtClean="0">
                <a:solidFill>
                  <a:srgbClr val="1FAECD"/>
                </a:solidFill>
                <a:latin typeface="Calibri" pitchFamily="34" charset="0"/>
              </a:rPr>
              <a:t>Compliment</a:t>
            </a:r>
            <a:endParaRPr lang="nl-NL" sz="4000" b="1" dirty="0" smtClean="0">
              <a:solidFill>
                <a:srgbClr val="1FAECD"/>
              </a:solidFill>
              <a:latin typeface="Calibri" pitchFamily="34" charset="0"/>
            </a:endParaRPr>
          </a:p>
        </p:txBody>
      </p:sp>
      <p:sp>
        <p:nvSpPr>
          <p:cNvPr id="6" name="Titel 1"/>
          <p:cNvSpPr txBox="1">
            <a:spLocks/>
          </p:cNvSpPr>
          <p:nvPr/>
        </p:nvSpPr>
        <p:spPr>
          <a:xfrm>
            <a:off x="1619672" y="260648"/>
            <a:ext cx="2376265" cy="648370"/>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18 Wow</a:t>
            </a:r>
            <a:r>
              <a:rPr lang="nl-NL" sz="2400" b="1" dirty="0" smtClean="0">
                <a:solidFill>
                  <a:schemeClr val="bg2">
                    <a:lumMod val="25000"/>
                  </a:schemeClr>
                </a:solidFill>
                <a:latin typeface="Calibri" pitchFamily="34" charset="0"/>
                <a:ea typeface="+mj-ea"/>
                <a:cs typeface="+mj-cs"/>
              </a:rPr>
              <a:t>!</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a:stretch>
            <a:fillRect/>
          </a:stretch>
        </p:blipFill>
        <p:spPr bwMode="auto">
          <a:xfrm>
            <a:off x="5651500" y="0"/>
            <a:ext cx="3492500" cy="5248275"/>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1_Concours">
      <a:majorFont>
        <a:latin typeface=""/>
        <a:ea typeface=""/>
        <a:cs typeface=""/>
      </a:majorFont>
      <a:minorFont>
        <a:latin typeface=""/>
        <a:ea typeface=""/>
        <a:cs typeface=""/>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270</TotalTime>
  <Words>783</Words>
  <Application>Microsoft Office PowerPoint</Application>
  <PresentationFormat>Diavoorstelling (4:3)</PresentationFormat>
  <Paragraphs>101</Paragraphs>
  <Slides>13</Slides>
  <Notes>13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13</vt:i4>
      </vt:variant>
    </vt:vector>
  </HeadingPairs>
  <TitlesOfParts>
    <vt:vector size="20" baseType="lpstr">
      <vt:lpstr>Lucida Sans Unicode</vt:lpstr>
      <vt:lpstr>Arial</vt:lpstr>
      <vt:lpstr>Wingdings 3</vt:lpstr>
      <vt:lpstr>Verdana</vt:lpstr>
      <vt:lpstr>Wingdings 2</vt:lpstr>
      <vt:lpstr>Calibri</vt:lpstr>
      <vt:lpstr>1_Concours</vt:lpstr>
      <vt:lpstr>Dia 1</vt:lpstr>
      <vt:lpstr>Dia 2</vt:lpstr>
      <vt:lpstr>Dia 3</vt:lpstr>
      <vt:lpstr>Dia 4</vt:lpstr>
      <vt:lpstr>Dia 5</vt:lpstr>
      <vt:lpstr>Dia 6</vt:lpstr>
      <vt:lpstr>Dia 7</vt:lpstr>
      <vt:lpstr>Dia 8</vt:lpstr>
      <vt:lpstr>Dia 9</vt:lpstr>
      <vt:lpstr>Dia 10</vt:lpstr>
      <vt:lpstr>Dia 11</vt:lpstr>
      <vt:lpstr>Dia 12</vt:lpstr>
      <vt:lpstr>Dia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40</cp:revision>
  <dcterms:created xsi:type="dcterms:W3CDTF">2011-08-15T13:01:05Z</dcterms:created>
  <dcterms:modified xsi:type="dcterms:W3CDTF">2014-01-07T09:54:33Z</dcterms:modified>
</cp:coreProperties>
</file>