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7"/>
  </p:notesMasterIdLst>
  <p:sldIdLst>
    <p:sldId id="260" r:id="rId2"/>
    <p:sldId id="271" r:id="rId3"/>
    <p:sldId id="272" r:id="rId4"/>
    <p:sldId id="273" r:id="rId5"/>
    <p:sldId id="274" r:id="rId6"/>
    <p:sldId id="275" r:id="rId7"/>
    <p:sldId id="276" r:id="rId8"/>
    <p:sldId id="277" r:id="rId9"/>
    <p:sldId id="278" r:id="rId10"/>
    <p:sldId id="279" r:id="rId11"/>
    <p:sldId id="280" r:id="rId12"/>
    <p:sldId id="281" r:id="rId13"/>
    <p:sldId id="282" r:id="rId14"/>
    <p:sldId id="283" r:id="rId15"/>
    <p:sldId id="284" r:id="rId16"/>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3F8B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D8CB491B-D496-4EE5-805B-A5294E5502EC}" type="datetimeFigureOut">
              <a:rPr lang="nl-NL"/>
              <a:pPr>
                <a:defRPr/>
              </a:pPr>
              <a:t>6-1-2014</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6356534E-F2A5-483E-868C-EF6F83A64063}" type="slidenum">
              <a:rPr lang="nl-NL"/>
              <a:pPr>
                <a:defRPr/>
              </a:pPr>
              <a:t>‹nr.›</a:t>
            </a:fld>
            <a:endParaRPr lang="nl-NL"/>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4A9808-EA9F-4B9C-B670-D47F24E8C8D5}" type="slidenum">
              <a:rPr lang="nl-NL"/>
              <a:pPr fontAlgn="base">
                <a:spcBef>
                  <a:spcPct val="0"/>
                </a:spcBef>
                <a:spcAft>
                  <a:spcPct val="0"/>
                </a:spcAft>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4A9808-EA9F-4B9C-B670-D47F24E8C8D5}" type="slidenum">
              <a:rPr lang="nl-NL"/>
              <a:pPr fontAlgn="base">
                <a:spcBef>
                  <a:spcPct val="0"/>
                </a:spcBef>
                <a:spcAft>
                  <a:spcPct val="0"/>
                </a:spcAft>
              </a:pPr>
              <a:t>10</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4A9808-EA9F-4B9C-B670-D47F24E8C8D5}" type="slidenum">
              <a:rPr lang="nl-NL"/>
              <a:pPr fontAlgn="base">
                <a:spcBef>
                  <a:spcPct val="0"/>
                </a:spcBef>
                <a:spcAft>
                  <a:spcPct val="0"/>
                </a:spcAft>
              </a:pPr>
              <a:t>11</a:t>
            </a:fld>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4A9808-EA9F-4B9C-B670-D47F24E8C8D5}" type="slidenum">
              <a:rPr lang="nl-NL"/>
              <a:pPr fontAlgn="base">
                <a:spcBef>
                  <a:spcPct val="0"/>
                </a:spcBef>
                <a:spcAft>
                  <a:spcPct val="0"/>
                </a:spcAft>
              </a:pPr>
              <a:t>12</a:t>
            </a:fld>
            <a:endParaRPr 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4A9808-EA9F-4B9C-B670-D47F24E8C8D5}" type="slidenum">
              <a:rPr lang="nl-NL"/>
              <a:pPr fontAlgn="base">
                <a:spcBef>
                  <a:spcPct val="0"/>
                </a:spcBef>
                <a:spcAft>
                  <a:spcPct val="0"/>
                </a:spcAft>
              </a:pPr>
              <a:t>13</a:t>
            </a:fld>
            <a:endParaRPr lang="nl-N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4A9808-EA9F-4B9C-B670-D47F24E8C8D5}" type="slidenum">
              <a:rPr lang="nl-NL"/>
              <a:pPr fontAlgn="base">
                <a:spcBef>
                  <a:spcPct val="0"/>
                </a:spcBef>
                <a:spcAft>
                  <a:spcPct val="0"/>
                </a:spcAft>
              </a:pPr>
              <a:t>14</a:t>
            </a:fld>
            <a:endParaRPr lang="nl-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4A9808-EA9F-4B9C-B670-D47F24E8C8D5}" type="slidenum">
              <a:rPr lang="nl-NL"/>
              <a:pPr fontAlgn="base">
                <a:spcBef>
                  <a:spcPct val="0"/>
                </a:spcBef>
                <a:spcAft>
                  <a:spcPct val="0"/>
                </a:spcAft>
              </a:pPr>
              <a:t>15</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4A9808-EA9F-4B9C-B670-D47F24E8C8D5}" type="slidenum">
              <a:rPr lang="nl-NL"/>
              <a:pPr fontAlgn="base">
                <a:spcBef>
                  <a:spcPct val="0"/>
                </a:spcBef>
                <a:spcAft>
                  <a:spcPct val="0"/>
                </a:spcAft>
              </a:pPr>
              <a:t>2</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4A9808-EA9F-4B9C-B670-D47F24E8C8D5}" type="slidenum">
              <a:rPr lang="nl-NL"/>
              <a:pPr fontAlgn="base">
                <a:spcBef>
                  <a:spcPct val="0"/>
                </a:spcBef>
                <a:spcAft>
                  <a:spcPct val="0"/>
                </a:spcAft>
              </a:pPr>
              <a:t>3</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4A9808-EA9F-4B9C-B670-D47F24E8C8D5}" type="slidenum">
              <a:rPr lang="nl-NL"/>
              <a:pPr fontAlgn="base">
                <a:spcBef>
                  <a:spcPct val="0"/>
                </a:spcBef>
                <a:spcAft>
                  <a:spcPct val="0"/>
                </a:spcAft>
              </a:pPr>
              <a:t>4</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4A9808-EA9F-4B9C-B670-D47F24E8C8D5}" type="slidenum">
              <a:rPr lang="nl-NL"/>
              <a:pPr fontAlgn="base">
                <a:spcBef>
                  <a:spcPct val="0"/>
                </a:spcBef>
                <a:spcAft>
                  <a:spcPct val="0"/>
                </a:spcAft>
              </a:pPr>
              <a:t>5</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4A9808-EA9F-4B9C-B670-D47F24E8C8D5}" type="slidenum">
              <a:rPr lang="nl-NL"/>
              <a:pPr fontAlgn="base">
                <a:spcBef>
                  <a:spcPct val="0"/>
                </a:spcBef>
                <a:spcAft>
                  <a:spcPct val="0"/>
                </a:spcAft>
              </a:pPr>
              <a:t>6</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4A9808-EA9F-4B9C-B670-D47F24E8C8D5}" type="slidenum">
              <a:rPr lang="nl-NL"/>
              <a:pPr fontAlgn="base">
                <a:spcBef>
                  <a:spcPct val="0"/>
                </a:spcBef>
                <a:spcAft>
                  <a:spcPct val="0"/>
                </a:spcAft>
              </a:pPr>
              <a:t>7</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4A9808-EA9F-4B9C-B670-D47F24E8C8D5}" type="slidenum">
              <a:rPr lang="nl-NL"/>
              <a:pPr fontAlgn="base">
                <a:spcBef>
                  <a:spcPct val="0"/>
                </a:spcBef>
                <a:spcAft>
                  <a:spcPct val="0"/>
                </a:spcAft>
              </a:pPr>
              <a:t>8</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C4A9808-EA9F-4B9C-B670-D47F24E8C8D5}" type="slidenum">
              <a:rPr lang="nl-NL"/>
              <a:pPr fontAlgn="base">
                <a:spcBef>
                  <a:spcPct val="0"/>
                </a:spcBef>
                <a:spcAft>
                  <a:spcPct val="0"/>
                </a:spcAft>
              </a:pPr>
              <a:t>9</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4" name="Rechthoekige driehoek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5" name="Groep 1"/>
          <p:cNvGrpSpPr>
            <a:grpSpLocks/>
          </p:cNvGrpSpPr>
          <p:nvPr/>
        </p:nvGrpSpPr>
        <p:grpSpPr bwMode="auto">
          <a:xfrm>
            <a:off x="-3175" y="4953000"/>
            <a:ext cx="9147175" cy="1911350"/>
            <a:chOff x="-3765" y="4832896"/>
            <a:chExt cx="9147765" cy="2032192"/>
          </a:xfrm>
        </p:grpSpPr>
        <p:sp>
          <p:nvSpPr>
            <p:cNvPr id="6" name="Vrije vorm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Vrije vorm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8" name="Vrije v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 name="Rechte verbindingslijn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el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nl-NL" smtClean="0"/>
              <a:t>Klik om de stijl te bewerken</a:t>
            </a:r>
            <a:endParaRPr lang="en-US"/>
          </a:p>
        </p:txBody>
      </p:sp>
      <p:sp>
        <p:nvSpPr>
          <p:cNvPr id="17" name="Ondertitel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nl-NL" smtClean="0"/>
              <a:t>Klik om het opmaakprofiel van de modelondertitel te bewerken</a:t>
            </a:r>
            <a:endParaRPr lang="en-US"/>
          </a:p>
        </p:txBody>
      </p:sp>
      <p:sp>
        <p:nvSpPr>
          <p:cNvPr id="11" name="Tijdelijke aanduiding voor datum 29"/>
          <p:cNvSpPr>
            <a:spLocks noGrp="1"/>
          </p:cNvSpPr>
          <p:nvPr>
            <p:ph type="dt" sz="half" idx="10"/>
          </p:nvPr>
        </p:nvSpPr>
        <p:spPr/>
        <p:txBody>
          <a:bodyPr/>
          <a:lstStyle>
            <a:lvl1pPr>
              <a:defRPr smtClean="0">
                <a:solidFill>
                  <a:srgbClr val="FFFFFF"/>
                </a:solidFill>
              </a:defRPr>
            </a:lvl1pPr>
            <a:extLst/>
          </a:lstStyle>
          <a:p>
            <a:pPr>
              <a:defRPr/>
            </a:pPr>
            <a:fld id="{07783A55-DB2C-47F9-B583-D1CA4B3F5258}" type="datetime1">
              <a:rPr lang="nl-NL"/>
              <a:pPr>
                <a:defRPr/>
              </a:pPr>
              <a:t>6-1-2014</a:t>
            </a:fld>
            <a:endParaRPr lang="nl-NL"/>
          </a:p>
        </p:txBody>
      </p:sp>
      <p:sp>
        <p:nvSpPr>
          <p:cNvPr id="12" name="Tijdelijke aanduiding voor voettekst 18"/>
          <p:cNvSpPr>
            <a:spLocks noGrp="1"/>
          </p:cNvSpPr>
          <p:nvPr>
            <p:ph type="ftr" sz="quarter" idx="11"/>
          </p:nvPr>
        </p:nvSpPr>
        <p:spPr/>
        <p:txBody>
          <a:bodyPr/>
          <a:lstStyle>
            <a:lvl1pPr>
              <a:defRPr smtClean="0">
                <a:solidFill>
                  <a:schemeClr val="accent1">
                    <a:tint val="20000"/>
                  </a:schemeClr>
                </a:solidFill>
              </a:defRPr>
            </a:lvl1pPr>
            <a:extLst/>
          </a:lstStyle>
          <a:p>
            <a:pPr>
              <a:defRPr/>
            </a:pPr>
            <a:r>
              <a:rPr lang="nl-NL"/>
              <a:t>Bericht van God</a:t>
            </a:r>
          </a:p>
        </p:txBody>
      </p:sp>
      <p:sp>
        <p:nvSpPr>
          <p:cNvPr id="13" name="Tijdelijke aanduiding voor dianummer 26"/>
          <p:cNvSpPr>
            <a:spLocks noGrp="1"/>
          </p:cNvSpPr>
          <p:nvPr>
            <p:ph type="sldNum" sz="quarter" idx="12"/>
          </p:nvPr>
        </p:nvSpPr>
        <p:spPr/>
        <p:txBody>
          <a:bodyPr/>
          <a:lstStyle>
            <a:lvl1pPr>
              <a:defRPr smtClean="0">
                <a:solidFill>
                  <a:srgbClr val="FFFFFF"/>
                </a:solidFill>
              </a:defRPr>
            </a:lvl1pPr>
            <a:extLst/>
          </a:lstStyle>
          <a:p>
            <a:pPr>
              <a:defRPr/>
            </a:pPr>
            <a:fld id="{15C17FB6-7B5C-4AFB-8517-4293E1541767}" type="slidenum">
              <a:rPr lang="nl-NL"/>
              <a:pPr>
                <a:defRPr/>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ijdelijke aanduiding voor titel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nl-NL" smtClean="0"/>
              <a:t>Klik om de stijl te bewerken</a:t>
            </a:r>
            <a:endParaRPr lang="en-US"/>
          </a:p>
        </p:txBody>
      </p:sp>
      <p:sp>
        <p:nvSpPr>
          <p:cNvPr id="36869" name="Tijdelijke aanduiding voor tekst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smtClean="0"/>
          </a:p>
        </p:txBody>
      </p:sp>
      <p:sp>
        <p:nvSpPr>
          <p:cNvPr id="23" name="Tijdelijke aanduiding voor datum 29"/>
          <p:cNvSpPr>
            <a:spLocks noGrp="1"/>
          </p:cNvSpPr>
          <p:nvPr>
            <p:ph type="dt" sz="half" idx="2"/>
          </p:nvPr>
        </p:nvSpPr>
        <p:spPr>
          <a:xfrm>
            <a:off x="6727825" y="6408738"/>
            <a:ext cx="1919288" cy="365125"/>
          </a:xfrm>
          <a:prstGeom prst="rect">
            <a:avLst/>
          </a:prstGeom>
        </p:spPr>
        <p:txBody>
          <a:bodyPr vert="horz" anchor="b"/>
          <a:lstStyle>
            <a:lvl1pPr fontAlgn="auto">
              <a:spcBef>
                <a:spcPts val="0"/>
              </a:spcBef>
              <a:spcAft>
                <a:spcPts val="0"/>
              </a:spcAft>
              <a:defRPr sz="1000" smtClean="0">
                <a:solidFill>
                  <a:srgbClr val="FFFFFF"/>
                </a:solidFill>
                <a:latin typeface="+mn-lt"/>
              </a:defRPr>
            </a:lvl1pPr>
            <a:extLst/>
          </a:lstStyle>
          <a:p>
            <a:pPr>
              <a:defRPr/>
            </a:pPr>
            <a:fld id="{79900089-5C97-4696-83EC-0C4DCDD3150E}" type="datetime1">
              <a:rPr lang="nl-NL"/>
              <a:pPr>
                <a:defRPr/>
              </a:pPr>
              <a:t>6-1-2014</a:t>
            </a:fld>
            <a:endParaRPr lang="nl-NL"/>
          </a:p>
        </p:txBody>
      </p:sp>
      <p:sp>
        <p:nvSpPr>
          <p:cNvPr id="24" name="Tijdelijke aanduiding voor voettekst 18"/>
          <p:cNvSpPr>
            <a:spLocks noGrp="1"/>
          </p:cNvSpPr>
          <p:nvPr>
            <p:ph type="ftr" sz="quarter" idx="3"/>
          </p:nvPr>
        </p:nvSpPr>
        <p:spPr>
          <a:xfrm>
            <a:off x="4379913" y="6408738"/>
            <a:ext cx="2351087" cy="365125"/>
          </a:xfrm>
          <a:prstGeom prst="rect">
            <a:avLst/>
          </a:prstGeom>
        </p:spPr>
        <p:txBody>
          <a:bodyPr vert="horz" anchor="b"/>
          <a:lstStyle>
            <a:lvl1pPr algn="r" fontAlgn="auto">
              <a:spcBef>
                <a:spcPts val="0"/>
              </a:spcBef>
              <a:spcAft>
                <a:spcPts val="0"/>
              </a:spcAft>
              <a:defRPr sz="1000" smtClean="0">
                <a:solidFill>
                  <a:schemeClr val="accent1">
                    <a:tint val="20000"/>
                  </a:schemeClr>
                </a:solidFill>
                <a:latin typeface="+mn-lt"/>
              </a:defRPr>
            </a:lvl1pPr>
            <a:extLst/>
          </a:lstStyle>
          <a:p>
            <a:pPr>
              <a:defRPr/>
            </a:pPr>
            <a:r>
              <a:rPr lang="nl-NL"/>
              <a:t>Bericht van God</a:t>
            </a:r>
          </a:p>
        </p:txBody>
      </p:sp>
      <p:sp>
        <p:nvSpPr>
          <p:cNvPr id="25" name="Tijdelijke aanduiding voor dianummer 26"/>
          <p:cNvSpPr>
            <a:spLocks noGrp="1"/>
          </p:cNvSpPr>
          <p:nvPr>
            <p:ph type="sldNum" sz="quarter" idx="4"/>
          </p:nvPr>
        </p:nvSpPr>
        <p:spPr>
          <a:xfrm>
            <a:off x="8647113" y="6408738"/>
            <a:ext cx="366712" cy="365125"/>
          </a:xfrm>
          <a:prstGeom prst="rect">
            <a:avLst/>
          </a:prstGeom>
        </p:spPr>
        <p:txBody>
          <a:bodyPr vert="horz" anchor="b"/>
          <a:lstStyle>
            <a:lvl1pPr algn="r" fontAlgn="auto">
              <a:spcBef>
                <a:spcPts val="0"/>
              </a:spcBef>
              <a:spcAft>
                <a:spcPts val="0"/>
              </a:spcAft>
              <a:defRPr sz="1000" smtClean="0">
                <a:solidFill>
                  <a:srgbClr val="FFFFFF"/>
                </a:solidFill>
                <a:latin typeface="+mn-lt"/>
              </a:defRPr>
            </a:lvl1pPr>
            <a:extLst/>
          </a:lstStyle>
          <a:p>
            <a:pPr>
              <a:defRPr/>
            </a:pPr>
            <a:fld id="{7B671F32-7DB8-4422-A12C-A67C1F621224}"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3663" r:id="rId1"/>
  </p:sldLayoutIdLst>
  <p:hf sldNum="0" hdr="0" dt="0"/>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611560" y="908720"/>
            <a:ext cx="7992888" cy="3744416"/>
          </a:xfrm>
        </p:spPr>
        <p:txBody>
          <a:bodyPr>
            <a:normAutofit/>
          </a:bodyPr>
          <a:lstStyle/>
          <a:p>
            <a:pPr marR="0" algn="l">
              <a:lnSpc>
                <a:spcPct val="90000"/>
              </a:lnSpc>
            </a:pPr>
            <a:r>
              <a:rPr lang="nl-NL" sz="2400" b="1" dirty="0" smtClean="0">
                <a:solidFill>
                  <a:srgbClr val="1FAECD"/>
                </a:solidFill>
                <a:latin typeface="Calibri" pitchFamily="34" charset="0"/>
              </a:rPr>
              <a:t>Wat doe ik hier vandaag?</a:t>
            </a:r>
          </a:p>
          <a:p>
            <a:pPr marR="0" algn="l">
              <a:lnSpc>
                <a:spcPct val="90000"/>
              </a:lnSpc>
            </a:pPr>
            <a:endParaRPr lang="nl-NL" sz="2400" dirty="0" smtClean="0">
              <a:solidFill>
                <a:srgbClr val="1FAECD"/>
              </a:solidFill>
              <a:latin typeface="Calibri" pitchFamily="34" charset="0"/>
            </a:endParaRPr>
          </a:p>
          <a:p>
            <a:pPr marR="0" algn="l">
              <a:lnSpc>
                <a:spcPct val="90000"/>
              </a:lnSpc>
              <a:buFont typeface="Arial" pitchFamily="34" charset="0"/>
              <a:buChar char="•"/>
            </a:pPr>
            <a:r>
              <a:rPr lang="nl-NL" sz="2400" dirty="0" smtClean="0">
                <a:solidFill>
                  <a:srgbClr val="1FAECD"/>
                </a:solidFill>
                <a:latin typeface="Calibri" pitchFamily="34" charset="0"/>
              </a:rPr>
              <a:t>God leert mij bidden ‘vergeef ons onze schuld’. </a:t>
            </a:r>
          </a:p>
          <a:p>
            <a:pPr marR="0" algn="l">
              <a:lnSpc>
                <a:spcPct val="90000"/>
              </a:lnSpc>
            </a:pPr>
            <a:r>
              <a:rPr lang="nl-NL" sz="2400" dirty="0" smtClean="0">
                <a:solidFill>
                  <a:srgbClr val="1FAECD"/>
                </a:solidFill>
                <a:latin typeface="Calibri" pitchFamily="34" charset="0"/>
              </a:rPr>
              <a:t>Ik denk erover na welke plaats de vraag om </a:t>
            </a:r>
          </a:p>
          <a:p>
            <a:pPr marR="0" algn="l">
              <a:lnSpc>
                <a:spcPct val="90000"/>
              </a:lnSpc>
            </a:pPr>
            <a:r>
              <a:rPr lang="nl-NL" sz="2400" dirty="0" smtClean="0">
                <a:solidFill>
                  <a:srgbClr val="1FAECD"/>
                </a:solidFill>
                <a:latin typeface="Calibri" pitchFamily="34" charset="0"/>
              </a:rPr>
              <a:t>vergeving in mijn eigen gebed inneemt. </a:t>
            </a:r>
          </a:p>
          <a:p>
            <a:pPr marR="0" algn="l">
              <a:lnSpc>
                <a:spcPct val="90000"/>
              </a:lnSpc>
              <a:buFont typeface="Arial" pitchFamily="34" charset="0"/>
              <a:buChar char="•"/>
            </a:pPr>
            <a:endParaRPr lang="nl-NL" sz="2400" dirty="0" smtClean="0">
              <a:solidFill>
                <a:srgbClr val="1FAECD"/>
              </a:solidFill>
              <a:latin typeface="Calibri" pitchFamily="34" charset="0"/>
            </a:endParaRPr>
          </a:p>
          <a:p>
            <a:pPr marR="0" algn="l">
              <a:lnSpc>
                <a:spcPct val="90000"/>
              </a:lnSpc>
              <a:buFont typeface="Arial" pitchFamily="34" charset="0"/>
              <a:buChar char="•"/>
            </a:pPr>
            <a:r>
              <a:rPr lang="nl-NL" sz="2400" dirty="0" smtClean="0">
                <a:solidFill>
                  <a:srgbClr val="1FAECD"/>
                </a:solidFill>
                <a:latin typeface="Calibri" pitchFamily="34" charset="0"/>
              </a:rPr>
              <a:t>De zonden die ik doe staan als een muur tussen mij en God in. Ik ontdek hoe die muur afgebroken kan worden. </a:t>
            </a:r>
          </a:p>
        </p:txBody>
      </p:sp>
      <p:sp>
        <p:nvSpPr>
          <p:cNvPr id="6" name="Titel 1"/>
          <p:cNvSpPr txBox="1">
            <a:spLocks/>
          </p:cNvSpPr>
          <p:nvPr/>
        </p:nvSpPr>
        <p:spPr>
          <a:xfrm>
            <a:off x="2555776" y="260648"/>
            <a:ext cx="2088232" cy="504354"/>
          </a:xfrm>
          <a:prstGeom prst="rect">
            <a:avLst/>
          </a:prstGeom>
        </p:spPr>
        <p:txBody>
          <a:bodyPr anchor="ctr">
            <a:normAutofit/>
          </a:bodyPr>
          <a:lstStyle/>
          <a:p>
            <a:pPr algn="ctr" fontAlgn="auto">
              <a:spcAft>
                <a:spcPts val="0"/>
              </a:spcAft>
              <a:defRPr/>
            </a:pPr>
            <a:r>
              <a:rPr lang="nl-NL" sz="2400" b="1" dirty="0">
                <a:solidFill>
                  <a:schemeClr val="bg2">
                    <a:lumMod val="25000"/>
                  </a:schemeClr>
                </a:solidFill>
                <a:latin typeface="Calibri" pitchFamily="34" charset="0"/>
                <a:ea typeface="+mj-ea"/>
                <a:cs typeface="+mj-cs"/>
              </a:rPr>
              <a:t>Les 17 </a:t>
            </a:r>
            <a:r>
              <a:rPr lang="nl-NL" sz="2400" b="1" dirty="0" smtClean="0">
                <a:solidFill>
                  <a:schemeClr val="bg2">
                    <a:lumMod val="25000"/>
                  </a:schemeClr>
                </a:solidFill>
                <a:latin typeface="Calibri" pitchFamily="34" charset="0"/>
                <a:ea typeface="+mj-ea"/>
                <a:cs typeface="+mj-cs"/>
              </a:rPr>
              <a:t>Muur</a:t>
            </a:r>
            <a:endParaRPr lang="nl-NL" sz="2400" b="1" dirty="0">
              <a:solidFill>
                <a:schemeClr val="bg1"/>
              </a:solidFill>
              <a:latin typeface="+mj-lt"/>
              <a:ea typeface="+mj-ea"/>
              <a:cs typeface="+mj-cs"/>
            </a:endParaRPr>
          </a:p>
        </p:txBody>
      </p:sp>
      <p:pic>
        <p:nvPicPr>
          <p:cNvPr id="14339" name="Picture 2"/>
          <p:cNvPicPr>
            <a:picLocks noChangeAspect="1" noChangeArrowheads="1"/>
          </p:cNvPicPr>
          <p:nvPr/>
        </p:nvPicPr>
        <p:blipFill>
          <a:blip r:embed="rId3" cstate="print"/>
          <a:srcRect r="29305"/>
          <a:stretch>
            <a:fillRect/>
          </a:stretch>
        </p:blipFill>
        <p:spPr bwMode="auto">
          <a:xfrm>
            <a:off x="6766194" y="0"/>
            <a:ext cx="2377806" cy="2564904"/>
          </a:xfrm>
          <a:prstGeom prst="rect">
            <a:avLst/>
          </a:prstGeom>
          <a:noFill/>
          <a:ln w="9525">
            <a:noFill/>
            <a:miter lim="800000"/>
            <a:headEnd/>
            <a:tailEnd/>
          </a:ln>
        </p:spPr>
      </p:pic>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611560" y="2420888"/>
            <a:ext cx="3456384" cy="1347837"/>
          </a:xfrm>
        </p:spPr>
        <p:txBody>
          <a:bodyPr>
            <a:normAutofit/>
          </a:bodyPr>
          <a:lstStyle/>
          <a:p>
            <a:pPr marR="0" algn="l">
              <a:lnSpc>
                <a:spcPct val="90000"/>
              </a:lnSpc>
            </a:pPr>
            <a:r>
              <a:rPr lang="nl-NL" sz="4000" b="1" dirty="0" smtClean="0">
                <a:solidFill>
                  <a:srgbClr val="1FAECD"/>
                </a:solidFill>
                <a:latin typeface="Calibri" pitchFamily="34" charset="0"/>
              </a:rPr>
              <a:t>Spijt</a:t>
            </a:r>
          </a:p>
        </p:txBody>
      </p:sp>
      <p:sp>
        <p:nvSpPr>
          <p:cNvPr id="6" name="Titel 1"/>
          <p:cNvSpPr txBox="1">
            <a:spLocks/>
          </p:cNvSpPr>
          <p:nvPr/>
        </p:nvSpPr>
        <p:spPr>
          <a:xfrm>
            <a:off x="1259632" y="260648"/>
            <a:ext cx="2088232" cy="504354"/>
          </a:xfrm>
          <a:prstGeom prst="rect">
            <a:avLst/>
          </a:prstGeom>
        </p:spPr>
        <p:txBody>
          <a:bodyPr anchor="ctr">
            <a:normAutofit/>
          </a:bodyPr>
          <a:lstStyle/>
          <a:p>
            <a:pPr algn="ctr" fontAlgn="auto">
              <a:spcAft>
                <a:spcPts val="0"/>
              </a:spcAft>
              <a:defRPr/>
            </a:pPr>
            <a:r>
              <a:rPr lang="nl-NL" sz="2400" b="1" dirty="0">
                <a:solidFill>
                  <a:schemeClr val="bg2">
                    <a:lumMod val="25000"/>
                  </a:schemeClr>
                </a:solidFill>
                <a:latin typeface="Calibri" pitchFamily="34" charset="0"/>
                <a:ea typeface="+mj-ea"/>
                <a:cs typeface="+mj-cs"/>
              </a:rPr>
              <a:t>Les 17 </a:t>
            </a:r>
            <a:r>
              <a:rPr lang="nl-NL" sz="2400" b="1" dirty="0" smtClean="0">
                <a:solidFill>
                  <a:schemeClr val="bg2">
                    <a:lumMod val="25000"/>
                  </a:schemeClr>
                </a:solidFill>
                <a:latin typeface="Calibri" pitchFamily="34" charset="0"/>
                <a:ea typeface="+mj-ea"/>
                <a:cs typeface="+mj-cs"/>
              </a:rPr>
              <a:t>Muur</a:t>
            </a:r>
            <a:endParaRPr lang="nl-NL" sz="2400" b="1" dirty="0">
              <a:solidFill>
                <a:schemeClr val="bg1"/>
              </a:solidFill>
              <a:latin typeface="+mj-lt"/>
              <a:ea typeface="+mj-ea"/>
              <a:cs typeface="+mj-cs"/>
            </a:endParaRPr>
          </a:p>
        </p:txBody>
      </p:sp>
      <p:pic>
        <p:nvPicPr>
          <p:cNvPr id="14339" name="Picture 2"/>
          <p:cNvPicPr>
            <a:picLocks noChangeAspect="1" noChangeArrowheads="1"/>
          </p:cNvPicPr>
          <p:nvPr/>
        </p:nvPicPr>
        <p:blipFill>
          <a:blip r:embed="rId3" cstate="print"/>
          <a:srcRect r="29305"/>
          <a:stretch>
            <a:fillRect/>
          </a:stretch>
        </p:blipFill>
        <p:spPr bwMode="auto">
          <a:xfrm>
            <a:off x="4362450" y="0"/>
            <a:ext cx="4781550" cy="5157788"/>
          </a:xfrm>
          <a:prstGeom prst="rect">
            <a:avLst/>
          </a:prstGeom>
          <a:noFill/>
          <a:ln w="9525">
            <a:noFill/>
            <a:miter lim="800000"/>
            <a:headEnd/>
            <a:tailEnd/>
          </a:ln>
        </p:spPr>
      </p:pic>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323528" y="548680"/>
            <a:ext cx="8496944" cy="4464496"/>
          </a:xfrm>
        </p:spPr>
        <p:txBody>
          <a:bodyPr>
            <a:noAutofit/>
          </a:bodyPr>
          <a:lstStyle/>
          <a:p>
            <a:pPr marR="0" algn="l"/>
            <a:r>
              <a:rPr lang="nl-NL" sz="2400" b="1" dirty="0" smtClean="0">
                <a:solidFill>
                  <a:srgbClr val="1FAECD"/>
                </a:solidFill>
                <a:latin typeface="Calibri" pitchFamily="34" charset="0"/>
              </a:rPr>
              <a:t>Psalm 32: 1-4</a:t>
            </a:r>
          </a:p>
          <a:p>
            <a:pPr marR="0" algn="l"/>
            <a:r>
              <a:rPr lang="nl-NL" sz="2400" dirty="0" smtClean="0">
                <a:solidFill>
                  <a:srgbClr val="1FAECD"/>
                </a:solidFill>
                <a:latin typeface="Calibri" pitchFamily="34" charset="0"/>
              </a:rPr>
              <a:t>1 Van David, een kunstig lied. </a:t>
            </a:r>
          </a:p>
          <a:p>
            <a:pPr marR="0" algn="l"/>
            <a:r>
              <a:rPr lang="nl-NL" sz="2400" dirty="0" smtClean="0">
                <a:solidFill>
                  <a:srgbClr val="1FAECD"/>
                </a:solidFill>
                <a:latin typeface="Calibri" pitchFamily="34" charset="0"/>
              </a:rPr>
              <a:t>Gelukkig de mens van wie de ontrouw wordt vergeven, </a:t>
            </a:r>
          </a:p>
          <a:p>
            <a:pPr marR="0" algn="l"/>
            <a:r>
              <a:rPr lang="nl-NL" sz="2400" dirty="0" smtClean="0">
                <a:solidFill>
                  <a:srgbClr val="1FAECD"/>
                </a:solidFill>
                <a:latin typeface="Calibri" pitchFamily="34" charset="0"/>
              </a:rPr>
              <a:t>van wie de zonden worden bedekt. </a:t>
            </a:r>
          </a:p>
          <a:p>
            <a:pPr marR="0" algn="l"/>
            <a:r>
              <a:rPr lang="nl-NL" sz="2400" dirty="0" smtClean="0">
                <a:solidFill>
                  <a:srgbClr val="1FAECD"/>
                </a:solidFill>
                <a:latin typeface="Calibri" pitchFamily="34" charset="0"/>
              </a:rPr>
              <a:t>2 Gelukkig als de HEER zijn schuld niet telt, </a:t>
            </a:r>
          </a:p>
          <a:p>
            <a:pPr marR="0" algn="l"/>
            <a:r>
              <a:rPr lang="nl-NL" sz="2400" dirty="0" smtClean="0">
                <a:solidFill>
                  <a:srgbClr val="1FAECD"/>
                </a:solidFill>
                <a:latin typeface="Calibri" pitchFamily="34" charset="0"/>
              </a:rPr>
              <a:t>als in zijn geest geen spoor van bedrog is. </a:t>
            </a:r>
          </a:p>
          <a:p>
            <a:pPr marR="0" algn="l"/>
            <a:r>
              <a:rPr lang="nl-NL" sz="2400" dirty="0" smtClean="0">
                <a:solidFill>
                  <a:srgbClr val="1FAECD"/>
                </a:solidFill>
                <a:latin typeface="Calibri" pitchFamily="34" charset="0"/>
              </a:rPr>
              <a:t>3 Zolang ik zweeg, teerden mijn botten weg, </a:t>
            </a:r>
          </a:p>
          <a:p>
            <a:pPr marR="0" algn="l"/>
            <a:r>
              <a:rPr lang="nl-NL" sz="2400" dirty="0" smtClean="0">
                <a:solidFill>
                  <a:srgbClr val="1FAECD"/>
                </a:solidFill>
                <a:latin typeface="Calibri" pitchFamily="34" charset="0"/>
              </a:rPr>
              <a:t>kreunend leed ik, de hele dag. </a:t>
            </a:r>
          </a:p>
          <a:p>
            <a:pPr marR="0" algn="l"/>
            <a:r>
              <a:rPr lang="nl-NL" sz="2400" dirty="0" smtClean="0">
                <a:solidFill>
                  <a:srgbClr val="1FAECD"/>
                </a:solidFill>
                <a:latin typeface="Calibri" pitchFamily="34" charset="0"/>
              </a:rPr>
              <a:t>4 Zwaar drukte uw hand op mij, dag en nacht, </a:t>
            </a:r>
          </a:p>
          <a:p>
            <a:pPr marR="0" algn="l"/>
            <a:r>
              <a:rPr lang="nl-NL" sz="2400" dirty="0" smtClean="0">
                <a:solidFill>
                  <a:srgbClr val="1FAECD"/>
                </a:solidFill>
                <a:latin typeface="Calibri" pitchFamily="34" charset="0"/>
              </a:rPr>
              <a:t>mijn kracht smolt weg als in de zomerhitte.</a:t>
            </a:r>
          </a:p>
          <a:p>
            <a:pPr marR="0" algn="l"/>
            <a:endParaRPr lang="nl-NL" sz="2200" dirty="0" smtClean="0">
              <a:solidFill>
                <a:srgbClr val="1FAECD"/>
              </a:solidFill>
              <a:latin typeface="Calibri" pitchFamily="34" charset="0"/>
            </a:endParaRPr>
          </a:p>
        </p:txBody>
      </p:sp>
      <p:sp>
        <p:nvSpPr>
          <p:cNvPr id="6" name="Titel 1"/>
          <p:cNvSpPr txBox="1">
            <a:spLocks/>
          </p:cNvSpPr>
          <p:nvPr/>
        </p:nvSpPr>
        <p:spPr>
          <a:xfrm>
            <a:off x="5652120" y="0"/>
            <a:ext cx="2088232" cy="504354"/>
          </a:xfrm>
          <a:prstGeom prst="rect">
            <a:avLst/>
          </a:prstGeom>
        </p:spPr>
        <p:txBody>
          <a:bodyPr anchor="ctr">
            <a:normAutofit/>
          </a:bodyPr>
          <a:lstStyle/>
          <a:p>
            <a:pPr algn="ctr" fontAlgn="auto">
              <a:spcAft>
                <a:spcPts val="0"/>
              </a:spcAft>
              <a:defRPr/>
            </a:pPr>
            <a:r>
              <a:rPr lang="nl-NL" sz="2400" b="1" dirty="0">
                <a:solidFill>
                  <a:schemeClr val="bg2">
                    <a:lumMod val="25000"/>
                  </a:schemeClr>
                </a:solidFill>
                <a:latin typeface="Calibri" pitchFamily="34" charset="0"/>
                <a:ea typeface="+mj-ea"/>
                <a:cs typeface="+mj-cs"/>
              </a:rPr>
              <a:t>Les 17 </a:t>
            </a:r>
            <a:r>
              <a:rPr lang="nl-NL" sz="2400" b="1" dirty="0" smtClean="0">
                <a:solidFill>
                  <a:schemeClr val="bg2">
                    <a:lumMod val="25000"/>
                  </a:schemeClr>
                </a:solidFill>
                <a:latin typeface="Calibri" pitchFamily="34" charset="0"/>
                <a:ea typeface="+mj-ea"/>
                <a:cs typeface="+mj-cs"/>
              </a:rPr>
              <a:t>Muur</a:t>
            </a:r>
            <a:endParaRPr lang="nl-NL" sz="2400" b="1" dirty="0">
              <a:solidFill>
                <a:schemeClr val="bg1"/>
              </a:solidFill>
              <a:latin typeface="+mj-lt"/>
              <a:ea typeface="+mj-ea"/>
              <a:cs typeface="+mj-cs"/>
            </a:endParaRPr>
          </a:p>
        </p:txBody>
      </p:sp>
      <p:pic>
        <p:nvPicPr>
          <p:cNvPr id="14339" name="Picture 2"/>
          <p:cNvPicPr>
            <a:picLocks noChangeAspect="1" noChangeArrowheads="1"/>
          </p:cNvPicPr>
          <p:nvPr/>
        </p:nvPicPr>
        <p:blipFill>
          <a:blip r:embed="rId3" cstate="print"/>
          <a:srcRect r="29305"/>
          <a:stretch>
            <a:fillRect/>
          </a:stretch>
        </p:blipFill>
        <p:spPr bwMode="auto">
          <a:xfrm>
            <a:off x="7567258" y="0"/>
            <a:ext cx="1576742" cy="1700808"/>
          </a:xfrm>
          <a:prstGeom prst="rect">
            <a:avLst/>
          </a:prstGeom>
          <a:noFill/>
          <a:ln w="9525">
            <a:noFill/>
            <a:miter lim="800000"/>
            <a:headEnd/>
            <a:tailEnd/>
          </a:ln>
        </p:spPr>
      </p:pic>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 y="5218974"/>
            <a:ext cx="4283968" cy="1639026"/>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323528" y="476672"/>
            <a:ext cx="8496944" cy="4536504"/>
          </a:xfrm>
        </p:spPr>
        <p:txBody>
          <a:bodyPr>
            <a:noAutofit/>
          </a:bodyPr>
          <a:lstStyle/>
          <a:p>
            <a:pPr marR="0" algn="l"/>
            <a:r>
              <a:rPr lang="nl-NL" sz="2200" b="1" dirty="0" smtClean="0">
                <a:solidFill>
                  <a:srgbClr val="1FAECD"/>
                </a:solidFill>
                <a:latin typeface="Calibri" pitchFamily="34" charset="0"/>
              </a:rPr>
              <a:t>Lucas 18: 10-13</a:t>
            </a:r>
          </a:p>
          <a:p>
            <a:pPr marR="0" algn="l"/>
            <a:r>
              <a:rPr lang="nl-NL" sz="2200" dirty="0" smtClean="0">
                <a:solidFill>
                  <a:srgbClr val="7030A0"/>
                </a:solidFill>
                <a:latin typeface="Calibri" pitchFamily="34" charset="0"/>
              </a:rPr>
              <a:t>Verteller:</a:t>
            </a:r>
            <a:r>
              <a:rPr lang="nl-NL" sz="2200" dirty="0" smtClean="0">
                <a:solidFill>
                  <a:schemeClr val="accent4"/>
                </a:solidFill>
                <a:latin typeface="Calibri" pitchFamily="34" charset="0"/>
              </a:rPr>
              <a:t> </a:t>
            </a:r>
            <a:r>
              <a:rPr lang="nl-NL" sz="2200" dirty="0" smtClean="0">
                <a:solidFill>
                  <a:srgbClr val="1FAECD"/>
                </a:solidFill>
                <a:latin typeface="Calibri" pitchFamily="34" charset="0"/>
              </a:rPr>
              <a:t>‘Twee mensen gingen naar de tempel om te bidden, </a:t>
            </a:r>
          </a:p>
          <a:p>
            <a:pPr marR="0" algn="l"/>
            <a:r>
              <a:rPr lang="nl-NL" sz="2200" dirty="0" smtClean="0">
                <a:solidFill>
                  <a:srgbClr val="1FAECD"/>
                </a:solidFill>
                <a:latin typeface="Calibri" pitchFamily="34" charset="0"/>
              </a:rPr>
              <a:t>de een was een farizeeër en de ander een tollenaar. De farizeeër </a:t>
            </a:r>
          </a:p>
          <a:p>
            <a:pPr marR="0" algn="l"/>
            <a:r>
              <a:rPr lang="nl-NL" sz="2200" dirty="0" smtClean="0">
                <a:solidFill>
                  <a:srgbClr val="1FAECD"/>
                </a:solidFill>
                <a:latin typeface="Calibri" pitchFamily="34" charset="0"/>
              </a:rPr>
              <a:t>stond daar rechtop en bad bij zichzelf: </a:t>
            </a:r>
          </a:p>
          <a:p>
            <a:pPr marR="0" algn="l"/>
            <a:r>
              <a:rPr lang="nl-NL" sz="2200" dirty="0" smtClean="0">
                <a:solidFill>
                  <a:srgbClr val="00B050"/>
                </a:solidFill>
                <a:latin typeface="Calibri" pitchFamily="34" charset="0"/>
              </a:rPr>
              <a:t>Farizeeër: </a:t>
            </a:r>
            <a:r>
              <a:rPr lang="nl-NL" sz="2200" dirty="0" smtClean="0">
                <a:solidFill>
                  <a:srgbClr val="1FAECD"/>
                </a:solidFill>
                <a:latin typeface="Calibri" pitchFamily="34" charset="0"/>
              </a:rPr>
              <a:t>“God, ik dank u dat ik niet ben als de andere mensen, die roofzuchtig of onrechtvaardig of overspelig zijn, en dat ik ook niet ben als die tollenaar. Ik vast tweemaal per week en draag een tiende van al mijn inkomsten af.” </a:t>
            </a:r>
          </a:p>
          <a:p>
            <a:pPr marR="0" algn="l"/>
            <a:r>
              <a:rPr lang="nl-NL" sz="2200" dirty="0" smtClean="0">
                <a:solidFill>
                  <a:srgbClr val="7030A0"/>
                </a:solidFill>
                <a:latin typeface="Calibri" pitchFamily="34" charset="0"/>
              </a:rPr>
              <a:t>Verteller:</a:t>
            </a:r>
            <a:r>
              <a:rPr lang="nl-NL" sz="2200" dirty="0" smtClean="0">
                <a:solidFill>
                  <a:schemeClr val="accent4"/>
                </a:solidFill>
                <a:latin typeface="Calibri" pitchFamily="34" charset="0"/>
              </a:rPr>
              <a:t> </a:t>
            </a:r>
            <a:r>
              <a:rPr lang="nl-NL" sz="2200" dirty="0" smtClean="0">
                <a:solidFill>
                  <a:srgbClr val="1FAECD"/>
                </a:solidFill>
                <a:latin typeface="Calibri" pitchFamily="34" charset="0"/>
              </a:rPr>
              <a:t>De tollenaar echter bleef op een afstand staan en durfde niet eens zijn blik naar de hemel te richten. In plaats daarvan sloeg hij zich op de borst en zei: </a:t>
            </a:r>
          </a:p>
          <a:p>
            <a:pPr marR="0" algn="l"/>
            <a:r>
              <a:rPr lang="nl-NL" sz="2200" dirty="0" smtClean="0">
                <a:solidFill>
                  <a:srgbClr val="FF0000"/>
                </a:solidFill>
                <a:latin typeface="Calibri" pitchFamily="34" charset="0"/>
              </a:rPr>
              <a:t>Tollenaar:</a:t>
            </a:r>
            <a:r>
              <a:rPr lang="nl-NL" sz="2200" dirty="0" smtClean="0">
                <a:solidFill>
                  <a:srgbClr val="1FAECD"/>
                </a:solidFill>
                <a:latin typeface="Calibri" pitchFamily="34" charset="0"/>
              </a:rPr>
              <a:t> “God, wees mij zondaar genadig.” </a:t>
            </a:r>
          </a:p>
        </p:txBody>
      </p:sp>
      <p:sp>
        <p:nvSpPr>
          <p:cNvPr id="6" name="Titel 1"/>
          <p:cNvSpPr txBox="1">
            <a:spLocks/>
          </p:cNvSpPr>
          <p:nvPr/>
        </p:nvSpPr>
        <p:spPr>
          <a:xfrm>
            <a:off x="5652120" y="0"/>
            <a:ext cx="2088232" cy="504354"/>
          </a:xfrm>
          <a:prstGeom prst="rect">
            <a:avLst/>
          </a:prstGeom>
        </p:spPr>
        <p:txBody>
          <a:bodyPr anchor="ctr">
            <a:normAutofit/>
          </a:bodyPr>
          <a:lstStyle/>
          <a:p>
            <a:pPr algn="ctr" fontAlgn="auto">
              <a:spcAft>
                <a:spcPts val="0"/>
              </a:spcAft>
              <a:defRPr/>
            </a:pPr>
            <a:r>
              <a:rPr lang="nl-NL" sz="2400" b="1" dirty="0">
                <a:solidFill>
                  <a:schemeClr val="bg2">
                    <a:lumMod val="25000"/>
                  </a:schemeClr>
                </a:solidFill>
                <a:latin typeface="Calibri" pitchFamily="34" charset="0"/>
                <a:ea typeface="+mj-ea"/>
                <a:cs typeface="+mj-cs"/>
              </a:rPr>
              <a:t>Les 17 </a:t>
            </a:r>
            <a:r>
              <a:rPr lang="nl-NL" sz="2400" b="1" dirty="0" smtClean="0">
                <a:solidFill>
                  <a:schemeClr val="bg2">
                    <a:lumMod val="25000"/>
                  </a:schemeClr>
                </a:solidFill>
                <a:latin typeface="Calibri" pitchFamily="34" charset="0"/>
                <a:ea typeface="+mj-ea"/>
                <a:cs typeface="+mj-cs"/>
              </a:rPr>
              <a:t>Muur</a:t>
            </a:r>
            <a:endParaRPr lang="nl-NL" sz="2400" b="1" dirty="0">
              <a:solidFill>
                <a:schemeClr val="bg1"/>
              </a:solidFill>
              <a:latin typeface="+mj-lt"/>
              <a:ea typeface="+mj-ea"/>
              <a:cs typeface="+mj-cs"/>
            </a:endParaRPr>
          </a:p>
        </p:txBody>
      </p:sp>
      <p:pic>
        <p:nvPicPr>
          <p:cNvPr id="14339" name="Picture 2"/>
          <p:cNvPicPr>
            <a:picLocks noChangeAspect="1" noChangeArrowheads="1"/>
          </p:cNvPicPr>
          <p:nvPr/>
        </p:nvPicPr>
        <p:blipFill>
          <a:blip r:embed="rId3" cstate="print"/>
          <a:srcRect r="29305"/>
          <a:stretch>
            <a:fillRect/>
          </a:stretch>
        </p:blipFill>
        <p:spPr bwMode="auto">
          <a:xfrm>
            <a:off x="7767524" y="0"/>
            <a:ext cx="1376476" cy="1484784"/>
          </a:xfrm>
          <a:prstGeom prst="rect">
            <a:avLst/>
          </a:prstGeom>
          <a:noFill/>
          <a:ln w="9525">
            <a:noFill/>
            <a:miter lim="800000"/>
            <a:headEnd/>
            <a:tailEnd/>
          </a:ln>
        </p:spPr>
      </p:pic>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 y="5218974"/>
            <a:ext cx="4283968" cy="1639026"/>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611560" y="2420888"/>
            <a:ext cx="3456384" cy="1347837"/>
          </a:xfrm>
        </p:spPr>
        <p:txBody>
          <a:bodyPr>
            <a:normAutofit/>
          </a:bodyPr>
          <a:lstStyle/>
          <a:p>
            <a:pPr marR="0" algn="l">
              <a:lnSpc>
                <a:spcPct val="90000"/>
              </a:lnSpc>
            </a:pPr>
            <a:r>
              <a:rPr lang="nl-NL" sz="4000" b="1" dirty="0" smtClean="0">
                <a:solidFill>
                  <a:srgbClr val="1FAECD"/>
                </a:solidFill>
                <a:latin typeface="Calibri" pitchFamily="34" charset="0"/>
              </a:rPr>
              <a:t>Wat nu?</a:t>
            </a:r>
          </a:p>
        </p:txBody>
      </p:sp>
      <p:sp>
        <p:nvSpPr>
          <p:cNvPr id="6" name="Titel 1"/>
          <p:cNvSpPr txBox="1">
            <a:spLocks/>
          </p:cNvSpPr>
          <p:nvPr/>
        </p:nvSpPr>
        <p:spPr>
          <a:xfrm>
            <a:off x="1259632" y="260648"/>
            <a:ext cx="2088232" cy="504354"/>
          </a:xfrm>
          <a:prstGeom prst="rect">
            <a:avLst/>
          </a:prstGeom>
        </p:spPr>
        <p:txBody>
          <a:bodyPr anchor="ctr">
            <a:normAutofit/>
          </a:bodyPr>
          <a:lstStyle/>
          <a:p>
            <a:pPr algn="ctr" fontAlgn="auto">
              <a:spcAft>
                <a:spcPts val="0"/>
              </a:spcAft>
              <a:defRPr/>
            </a:pPr>
            <a:r>
              <a:rPr lang="nl-NL" sz="2400" b="1" dirty="0">
                <a:solidFill>
                  <a:schemeClr val="bg2">
                    <a:lumMod val="25000"/>
                  </a:schemeClr>
                </a:solidFill>
                <a:latin typeface="Calibri" pitchFamily="34" charset="0"/>
                <a:ea typeface="+mj-ea"/>
                <a:cs typeface="+mj-cs"/>
              </a:rPr>
              <a:t>Les 17 </a:t>
            </a:r>
            <a:r>
              <a:rPr lang="nl-NL" sz="2400" b="1" dirty="0" smtClean="0">
                <a:solidFill>
                  <a:schemeClr val="bg2">
                    <a:lumMod val="25000"/>
                  </a:schemeClr>
                </a:solidFill>
                <a:latin typeface="Calibri" pitchFamily="34" charset="0"/>
                <a:ea typeface="+mj-ea"/>
                <a:cs typeface="+mj-cs"/>
              </a:rPr>
              <a:t>Muur</a:t>
            </a:r>
            <a:endParaRPr lang="nl-NL" sz="2400" b="1" dirty="0">
              <a:solidFill>
                <a:schemeClr val="bg1"/>
              </a:solidFill>
              <a:latin typeface="+mj-lt"/>
              <a:ea typeface="+mj-ea"/>
              <a:cs typeface="+mj-cs"/>
            </a:endParaRPr>
          </a:p>
        </p:txBody>
      </p:sp>
      <p:pic>
        <p:nvPicPr>
          <p:cNvPr id="14339" name="Picture 2"/>
          <p:cNvPicPr>
            <a:picLocks noChangeAspect="1" noChangeArrowheads="1"/>
          </p:cNvPicPr>
          <p:nvPr/>
        </p:nvPicPr>
        <p:blipFill>
          <a:blip r:embed="rId3" cstate="print"/>
          <a:srcRect r="29305"/>
          <a:stretch>
            <a:fillRect/>
          </a:stretch>
        </p:blipFill>
        <p:spPr bwMode="auto">
          <a:xfrm>
            <a:off x="4362450" y="0"/>
            <a:ext cx="4781550" cy="5157788"/>
          </a:xfrm>
          <a:prstGeom prst="rect">
            <a:avLst/>
          </a:prstGeom>
          <a:noFill/>
          <a:ln w="9525">
            <a:noFill/>
            <a:miter lim="800000"/>
            <a:headEnd/>
            <a:tailEnd/>
          </a:ln>
        </p:spPr>
      </p:pic>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323528" y="0"/>
            <a:ext cx="8496944" cy="5013176"/>
          </a:xfrm>
        </p:spPr>
        <p:txBody>
          <a:bodyPr>
            <a:noAutofit/>
          </a:bodyPr>
          <a:lstStyle/>
          <a:p>
            <a:pPr marR="0" algn="l"/>
            <a:r>
              <a:rPr lang="nl-NL" sz="2400" b="1" dirty="0" smtClean="0">
                <a:solidFill>
                  <a:srgbClr val="1FAECD"/>
                </a:solidFill>
                <a:latin typeface="Calibri" pitchFamily="34" charset="0"/>
              </a:rPr>
              <a:t>Psalm 32:5-7</a:t>
            </a:r>
          </a:p>
          <a:p>
            <a:pPr marR="0" algn="l"/>
            <a:r>
              <a:rPr lang="nl-NL" sz="2400" dirty="0" smtClean="0">
                <a:solidFill>
                  <a:srgbClr val="1FAECD"/>
                </a:solidFill>
                <a:latin typeface="Calibri" pitchFamily="34" charset="0"/>
              </a:rPr>
              <a:t>5 Toen beleed ik u mijn zonde, </a:t>
            </a:r>
          </a:p>
          <a:p>
            <a:pPr marR="0" algn="l"/>
            <a:r>
              <a:rPr lang="nl-NL" sz="2400" dirty="0" smtClean="0">
                <a:solidFill>
                  <a:srgbClr val="1FAECD"/>
                </a:solidFill>
                <a:latin typeface="Calibri" pitchFamily="34" charset="0"/>
              </a:rPr>
              <a:t>ik dekte mijn schuld niet toe, </a:t>
            </a:r>
          </a:p>
          <a:p>
            <a:pPr marR="0" algn="l"/>
            <a:r>
              <a:rPr lang="nl-NL" sz="2400" dirty="0" smtClean="0">
                <a:solidFill>
                  <a:srgbClr val="1FAECD"/>
                </a:solidFill>
                <a:latin typeface="Calibri" pitchFamily="34" charset="0"/>
              </a:rPr>
              <a:t>ik zei: ‘Ik beken de HEER mijn ontrouw’ </a:t>
            </a:r>
          </a:p>
          <a:p>
            <a:pPr marR="0" algn="l"/>
            <a:r>
              <a:rPr lang="nl-NL" sz="2400" dirty="0" smtClean="0">
                <a:solidFill>
                  <a:srgbClr val="1FAECD"/>
                </a:solidFill>
                <a:latin typeface="Calibri" pitchFamily="34" charset="0"/>
              </a:rPr>
              <a:t>– en u vergaf mij mijn zonde, mijn schuld. Sela. </a:t>
            </a:r>
          </a:p>
          <a:p>
            <a:pPr marR="0" algn="l"/>
            <a:r>
              <a:rPr lang="nl-NL" sz="2400" dirty="0" smtClean="0">
                <a:solidFill>
                  <a:srgbClr val="1FAECD"/>
                </a:solidFill>
                <a:latin typeface="Calibri" pitchFamily="34" charset="0"/>
              </a:rPr>
              <a:t>6 Laten uw getrouwen dus tot u bidden </a:t>
            </a:r>
          </a:p>
          <a:p>
            <a:pPr marR="0" algn="l"/>
            <a:r>
              <a:rPr lang="nl-NL" sz="2400" dirty="0" smtClean="0">
                <a:solidFill>
                  <a:srgbClr val="1FAECD"/>
                </a:solidFill>
                <a:latin typeface="Calibri" pitchFamily="34" charset="0"/>
              </a:rPr>
              <a:t>als zij in zichzelf een zonde vinden. </a:t>
            </a:r>
          </a:p>
          <a:p>
            <a:pPr marR="0" algn="l"/>
            <a:r>
              <a:rPr lang="nl-NL" sz="2400" dirty="0" smtClean="0">
                <a:solidFill>
                  <a:srgbClr val="1FAECD"/>
                </a:solidFill>
                <a:latin typeface="Calibri" pitchFamily="34" charset="0"/>
              </a:rPr>
              <a:t>Stormt dan een vloed van water aan, </a:t>
            </a:r>
          </a:p>
          <a:p>
            <a:pPr marR="0" algn="l"/>
            <a:r>
              <a:rPr lang="nl-NL" sz="2400" dirty="0" smtClean="0">
                <a:solidFill>
                  <a:srgbClr val="1FAECD"/>
                </a:solidFill>
                <a:latin typeface="Calibri" pitchFamily="34" charset="0"/>
              </a:rPr>
              <a:t>die zal hen niet bereiken. </a:t>
            </a:r>
          </a:p>
          <a:p>
            <a:pPr marR="0" algn="l"/>
            <a:r>
              <a:rPr lang="nl-NL" sz="2400" dirty="0" smtClean="0">
                <a:solidFill>
                  <a:srgbClr val="1FAECD"/>
                </a:solidFill>
                <a:latin typeface="Calibri" pitchFamily="34" charset="0"/>
              </a:rPr>
              <a:t>7 Bij u ben ik veilig, </a:t>
            </a:r>
          </a:p>
          <a:p>
            <a:pPr marR="0" algn="l"/>
            <a:r>
              <a:rPr lang="nl-NL" sz="2400" dirty="0" smtClean="0">
                <a:solidFill>
                  <a:srgbClr val="1FAECD"/>
                </a:solidFill>
                <a:latin typeface="Calibri" pitchFamily="34" charset="0"/>
              </a:rPr>
              <a:t>u behoedt mij in de nood </a:t>
            </a:r>
          </a:p>
          <a:p>
            <a:pPr marR="0" algn="l"/>
            <a:r>
              <a:rPr lang="nl-NL" sz="2400" dirty="0" smtClean="0">
                <a:solidFill>
                  <a:srgbClr val="1FAECD"/>
                </a:solidFill>
                <a:latin typeface="Calibri" pitchFamily="34" charset="0"/>
              </a:rPr>
              <a:t>en omringt mij met gejuich van bevrijding.</a:t>
            </a:r>
          </a:p>
          <a:p>
            <a:pPr marR="0" algn="l"/>
            <a:endParaRPr lang="nl-NL" sz="2200" dirty="0" smtClean="0">
              <a:solidFill>
                <a:srgbClr val="1FAECD"/>
              </a:solidFill>
              <a:latin typeface="Calibri" pitchFamily="34" charset="0"/>
            </a:endParaRPr>
          </a:p>
        </p:txBody>
      </p:sp>
      <p:sp>
        <p:nvSpPr>
          <p:cNvPr id="6" name="Titel 1"/>
          <p:cNvSpPr txBox="1">
            <a:spLocks/>
          </p:cNvSpPr>
          <p:nvPr/>
        </p:nvSpPr>
        <p:spPr>
          <a:xfrm>
            <a:off x="5652120" y="0"/>
            <a:ext cx="2088232" cy="504354"/>
          </a:xfrm>
          <a:prstGeom prst="rect">
            <a:avLst/>
          </a:prstGeom>
        </p:spPr>
        <p:txBody>
          <a:bodyPr anchor="ctr">
            <a:normAutofit/>
          </a:bodyPr>
          <a:lstStyle/>
          <a:p>
            <a:pPr algn="ctr" fontAlgn="auto">
              <a:spcAft>
                <a:spcPts val="0"/>
              </a:spcAft>
              <a:defRPr/>
            </a:pPr>
            <a:r>
              <a:rPr lang="nl-NL" sz="2400" b="1" dirty="0">
                <a:solidFill>
                  <a:schemeClr val="bg2">
                    <a:lumMod val="25000"/>
                  </a:schemeClr>
                </a:solidFill>
                <a:latin typeface="Calibri" pitchFamily="34" charset="0"/>
                <a:ea typeface="+mj-ea"/>
                <a:cs typeface="+mj-cs"/>
              </a:rPr>
              <a:t>Les 17 </a:t>
            </a:r>
            <a:r>
              <a:rPr lang="nl-NL" sz="2400" b="1" dirty="0" smtClean="0">
                <a:solidFill>
                  <a:schemeClr val="bg2">
                    <a:lumMod val="25000"/>
                  </a:schemeClr>
                </a:solidFill>
                <a:latin typeface="Calibri" pitchFamily="34" charset="0"/>
                <a:ea typeface="+mj-ea"/>
                <a:cs typeface="+mj-cs"/>
              </a:rPr>
              <a:t>Muur</a:t>
            </a:r>
            <a:endParaRPr lang="nl-NL" sz="2400" b="1" dirty="0">
              <a:solidFill>
                <a:schemeClr val="bg1"/>
              </a:solidFill>
              <a:latin typeface="+mj-lt"/>
              <a:ea typeface="+mj-ea"/>
              <a:cs typeface="+mj-cs"/>
            </a:endParaRPr>
          </a:p>
        </p:txBody>
      </p:sp>
      <p:pic>
        <p:nvPicPr>
          <p:cNvPr id="14339" name="Picture 2"/>
          <p:cNvPicPr>
            <a:picLocks noChangeAspect="1" noChangeArrowheads="1"/>
          </p:cNvPicPr>
          <p:nvPr/>
        </p:nvPicPr>
        <p:blipFill>
          <a:blip r:embed="rId3" cstate="print"/>
          <a:srcRect r="29305"/>
          <a:stretch>
            <a:fillRect/>
          </a:stretch>
        </p:blipFill>
        <p:spPr bwMode="auto">
          <a:xfrm>
            <a:off x="7567258" y="0"/>
            <a:ext cx="1576742" cy="1700808"/>
          </a:xfrm>
          <a:prstGeom prst="rect">
            <a:avLst/>
          </a:prstGeom>
          <a:noFill/>
          <a:ln w="9525">
            <a:noFill/>
            <a:miter lim="800000"/>
            <a:headEnd/>
            <a:tailEnd/>
          </a:ln>
        </p:spPr>
      </p:pic>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 y="5218974"/>
            <a:ext cx="4283968" cy="1639026"/>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20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611560" y="908720"/>
            <a:ext cx="8208912" cy="4104456"/>
          </a:xfrm>
        </p:spPr>
        <p:txBody>
          <a:bodyPr>
            <a:noAutofit/>
          </a:bodyPr>
          <a:lstStyle/>
          <a:p>
            <a:pPr marR="0" algn="l"/>
            <a:r>
              <a:rPr lang="nl-NL" sz="2800" b="1" dirty="0" smtClean="0">
                <a:solidFill>
                  <a:srgbClr val="1FAECD"/>
                </a:solidFill>
                <a:latin typeface="Calibri" pitchFamily="34" charset="0"/>
              </a:rPr>
              <a:t>Psalm 51: 3 en 4</a:t>
            </a:r>
          </a:p>
          <a:p>
            <a:pPr marR="0" algn="l"/>
            <a:r>
              <a:rPr lang="nl-NL" sz="2800" dirty="0" smtClean="0">
                <a:solidFill>
                  <a:srgbClr val="1FAECD"/>
                </a:solidFill>
                <a:latin typeface="Calibri" pitchFamily="34" charset="0"/>
              </a:rPr>
              <a:t>Wees </a:t>
            </a:r>
            <a:r>
              <a:rPr lang="nl-NL" sz="2800" dirty="0" smtClean="0">
                <a:solidFill>
                  <a:srgbClr val="1FAECD"/>
                </a:solidFill>
                <a:latin typeface="Calibri" pitchFamily="34" charset="0"/>
              </a:rPr>
              <a:t>mij genadig, God, in uw trouw,</a:t>
            </a:r>
          </a:p>
          <a:p>
            <a:pPr marR="0" algn="l"/>
            <a:r>
              <a:rPr lang="nl-NL" sz="2800" dirty="0" smtClean="0">
                <a:solidFill>
                  <a:srgbClr val="1FAECD"/>
                </a:solidFill>
                <a:latin typeface="Calibri" pitchFamily="34" charset="0"/>
              </a:rPr>
              <a:t>u bent vol erbarmen, doe mijn daden teniet,</a:t>
            </a:r>
          </a:p>
          <a:p>
            <a:pPr marR="0" algn="l"/>
            <a:r>
              <a:rPr lang="nl-NL" sz="2800" dirty="0" smtClean="0">
                <a:solidFill>
                  <a:srgbClr val="1FAECD"/>
                </a:solidFill>
                <a:latin typeface="Calibri" pitchFamily="34" charset="0"/>
              </a:rPr>
              <a:t>was </a:t>
            </a:r>
            <a:r>
              <a:rPr lang="nl-NL" sz="2800" dirty="0" smtClean="0">
                <a:solidFill>
                  <a:srgbClr val="1FAECD"/>
                </a:solidFill>
                <a:latin typeface="Calibri" pitchFamily="34" charset="0"/>
              </a:rPr>
              <a:t>mij schoon van alle schuld,</a:t>
            </a:r>
          </a:p>
          <a:p>
            <a:pPr marR="0" algn="l"/>
            <a:r>
              <a:rPr lang="nl-NL" sz="2800" dirty="0" smtClean="0">
                <a:solidFill>
                  <a:srgbClr val="1FAECD"/>
                </a:solidFill>
                <a:latin typeface="Calibri" pitchFamily="34" charset="0"/>
              </a:rPr>
              <a:t>reinig mij van mijn zonden.</a:t>
            </a:r>
            <a:endParaRPr lang="nl-NL" sz="2800" dirty="0" smtClean="0">
              <a:solidFill>
                <a:srgbClr val="1FAECD"/>
              </a:solidFill>
              <a:latin typeface="Calibri" pitchFamily="34" charset="0"/>
            </a:endParaRPr>
          </a:p>
        </p:txBody>
      </p:sp>
      <p:sp>
        <p:nvSpPr>
          <p:cNvPr id="6" name="Titel 1"/>
          <p:cNvSpPr txBox="1">
            <a:spLocks/>
          </p:cNvSpPr>
          <p:nvPr/>
        </p:nvSpPr>
        <p:spPr>
          <a:xfrm>
            <a:off x="5652120" y="0"/>
            <a:ext cx="2088232" cy="504354"/>
          </a:xfrm>
          <a:prstGeom prst="rect">
            <a:avLst/>
          </a:prstGeom>
        </p:spPr>
        <p:txBody>
          <a:bodyPr anchor="ctr">
            <a:normAutofit/>
          </a:bodyPr>
          <a:lstStyle/>
          <a:p>
            <a:pPr algn="ctr" fontAlgn="auto">
              <a:spcAft>
                <a:spcPts val="0"/>
              </a:spcAft>
              <a:defRPr/>
            </a:pPr>
            <a:r>
              <a:rPr lang="nl-NL" sz="2400" b="1" dirty="0">
                <a:solidFill>
                  <a:schemeClr val="bg2">
                    <a:lumMod val="25000"/>
                  </a:schemeClr>
                </a:solidFill>
                <a:latin typeface="Calibri" pitchFamily="34" charset="0"/>
                <a:ea typeface="+mj-ea"/>
                <a:cs typeface="+mj-cs"/>
              </a:rPr>
              <a:t>Les 17 </a:t>
            </a:r>
            <a:r>
              <a:rPr lang="nl-NL" sz="2400" b="1" dirty="0" smtClean="0">
                <a:solidFill>
                  <a:schemeClr val="bg2">
                    <a:lumMod val="25000"/>
                  </a:schemeClr>
                </a:solidFill>
                <a:latin typeface="Calibri" pitchFamily="34" charset="0"/>
                <a:ea typeface="+mj-ea"/>
                <a:cs typeface="+mj-cs"/>
              </a:rPr>
              <a:t>Muur</a:t>
            </a:r>
            <a:endParaRPr lang="nl-NL" sz="2400" b="1" dirty="0">
              <a:solidFill>
                <a:schemeClr val="bg1"/>
              </a:solidFill>
              <a:latin typeface="+mj-lt"/>
              <a:ea typeface="+mj-ea"/>
              <a:cs typeface="+mj-cs"/>
            </a:endParaRPr>
          </a:p>
        </p:txBody>
      </p:sp>
      <p:pic>
        <p:nvPicPr>
          <p:cNvPr id="14339" name="Picture 2"/>
          <p:cNvPicPr>
            <a:picLocks noChangeAspect="1" noChangeArrowheads="1"/>
          </p:cNvPicPr>
          <p:nvPr/>
        </p:nvPicPr>
        <p:blipFill>
          <a:blip r:embed="rId3" cstate="print"/>
          <a:srcRect r="29305"/>
          <a:stretch>
            <a:fillRect/>
          </a:stretch>
        </p:blipFill>
        <p:spPr bwMode="auto">
          <a:xfrm>
            <a:off x="7567258" y="0"/>
            <a:ext cx="1576742" cy="1700808"/>
          </a:xfrm>
          <a:prstGeom prst="rect">
            <a:avLst/>
          </a:prstGeom>
          <a:noFill/>
          <a:ln w="9525">
            <a:noFill/>
            <a:miter lim="800000"/>
            <a:headEnd/>
            <a:tailEnd/>
          </a:ln>
        </p:spPr>
      </p:pic>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 y="5218974"/>
            <a:ext cx="4283968" cy="1639026"/>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611560" y="1828800"/>
            <a:ext cx="3456384" cy="1939925"/>
          </a:xfrm>
        </p:spPr>
        <p:txBody>
          <a:bodyPr>
            <a:normAutofit/>
          </a:bodyPr>
          <a:lstStyle/>
          <a:p>
            <a:pPr marR="0" algn="l">
              <a:lnSpc>
                <a:spcPct val="90000"/>
              </a:lnSpc>
            </a:pPr>
            <a:r>
              <a:rPr lang="nl-NL" sz="4000" b="1" dirty="0" smtClean="0">
                <a:solidFill>
                  <a:srgbClr val="1FAECD"/>
                </a:solidFill>
                <a:latin typeface="Calibri" pitchFamily="34" charset="0"/>
              </a:rPr>
              <a:t>Een muur </a:t>
            </a:r>
          </a:p>
          <a:p>
            <a:pPr marR="0" algn="l">
              <a:lnSpc>
                <a:spcPct val="90000"/>
              </a:lnSpc>
            </a:pPr>
            <a:r>
              <a:rPr lang="nl-NL" sz="4000" b="1" dirty="0" smtClean="0">
                <a:solidFill>
                  <a:srgbClr val="1FAECD"/>
                </a:solidFill>
                <a:latin typeface="Calibri" pitchFamily="34" charset="0"/>
              </a:rPr>
              <a:t>van zonde</a:t>
            </a:r>
          </a:p>
        </p:txBody>
      </p:sp>
      <p:sp>
        <p:nvSpPr>
          <p:cNvPr id="6" name="Titel 1"/>
          <p:cNvSpPr txBox="1">
            <a:spLocks/>
          </p:cNvSpPr>
          <p:nvPr/>
        </p:nvSpPr>
        <p:spPr>
          <a:xfrm>
            <a:off x="1259632" y="260648"/>
            <a:ext cx="2088232" cy="504354"/>
          </a:xfrm>
          <a:prstGeom prst="rect">
            <a:avLst/>
          </a:prstGeom>
        </p:spPr>
        <p:txBody>
          <a:bodyPr anchor="ctr">
            <a:normAutofit/>
          </a:bodyPr>
          <a:lstStyle/>
          <a:p>
            <a:pPr algn="ctr" fontAlgn="auto">
              <a:spcAft>
                <a:spcPts val="0"/>
              </a:spcAft>
              <a:defRPr/>
            </a:pPr>
            <a:r>
              <a:rPr lang="nl-NL" sz="2400" b="1" dirty="0">
                <a:solidFill>
                  <a:schemeClr val="bg2">
                    <a:lumMod val="25000"/>
                  </a:schemeClr>
                </a:solidFill>
                <a:latin typeface="Calibri" pitchFamily="34" charset="0"/>
                <a:ea typeface="+mj-ea"/>
                <a:cs typeface="+mj-cs"/>
              </a:rPr>
              <a:t>Les 17 </a:t>
            </a:r>
            <a:r>
              <a:rPr lang="nl-NL" sz="2400" b="1" dirty="0" smtClean="0">
                <a:solidFill>
                  <a:schemeClr val="bg2">
                    <a:lumMod val="25000"/>
                  </a:schemeClr>
                </a:solidFill>
                <a:latin typeface="Calibri" pitchFamily="34" charset="0"/>
                <a:ea typeface="+mj-ea"/>
                <a:cs typeface="+mj-cs"/>
              </a:rPr>
              <a:t>Muur</a:t>
            </a:r>
            <a:endParaRPr lang="nl-NL" sz="2400" b="1" dirty="0">
              <a:solidFill>
                <a:schemeClr val="bg1"/>
              </a:solidFill>
              <a:latin typeface="+mj-lt"/>
              <a:ea typeface="+mj-ea"/>
              <a:cs typeface="+mj-cs"/>
            </a:endParaRPr>
          </a:p>
        </p:txBody>
      </p:sp>
      <p:pic>
        <p:nvPicPr>
          <p:cNvPr id="14339" name="Picture 2"/>
          <p:cNvPicPr>
            <a:picLocks noChangeAspect="1" noChangeArrowheads="1"/>
          </p:cNvPicPr>
          <p:nvPr/>
        </p:nvPicPr>
        <p:blipFill>
          <a:blip r:embed="rId3" cstate="print"/>
          <a:srcRect r="29305"/>
          <a:stretch>
            <a:fillRect/>
          </a:stretch>
        </p:blipFill>
        <p:spPr bwMode="auto">
          <a:xfrm>
            <a:off x="4362450" y="0"/>
            <a:ext cx="4781550" cy="5157788"/>
          </a:xfrm>
          <a:prstGeom prst="rect">
            <a:avLst/>
          </a:prstGeom>
          <a:noFill/>
          <a:ln w="9525">
            <a:noFill/>
            <a:miter lim="800000"/>
            <a:headEnd/>
            <a:tailEnd/>
          </a:ln>
        </p:spPr>
      </p:pic>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611560" y="2420888"/>
            <a:ext cx="3456384" cy="1347837"/>
          </a:xfrm>
        </p:spPr>
        <p:txBody>
          <a:bodyPr>
            <a:normAutofit/>
          </a:bodyPr>
          <a:lstStyle/>
          <a:p>
            <a:pPr marR="0" algn="l">
              <a:lnSpc>
                <a:spcPct val="90000"/>
              </a:lnSpc>
            </a:pPr>
            <a:r>
              <a:rPr lang="nl-NL" sz="4000" b="1" dirty="0" smtClean="0">
                <a:solidFill>
                  <a:srgbClr val="1FAECD"/>
                </a:solidFill>
                <a:latin typeface="Calibri" pitchFamily="34" charset="0"/>
              </a:rPr>
              <a:t>Davids muur</a:t>
            </a:r>
          </a:p>
        </p:txBody>
      </p:sp>
      <p:sp>
        <p:nvSpPr>
          <p:cNvPr id="6" name="Titel 1"/>
          <p:cNvSpPr txBox="1">
            <a:spLocks/>
          </p:cNvSpPr>
          <p:nvPr/>
        </p:nvSpPr>
        <p:spPr>
          <a:xfrm>
            <a:off x="1259632" y="260648"/>
            <a:ext cx="2088232" cy="504354"/>
          </a:xfrm>
          <a:prstGeom prst="rect">
            <a:avLst/>
          </a:prstGeom>
        </p:spPr>
        <p:txBody>
          <a:bodyPr anchor="ctr">
            <a:normAutofit/>
          </a:bodyPr>
          <a:lstStyle/>
          <a:p>
            <a:pPr algn="ctr" fontAlgn="auto">
              <a:spcAft>
                <a:spcPts val="0"/>
              </a:spcAft>
              <a:defRPr/>
            </a:pPr>
            <a:r>
              <a:rPr lang="nl-NL" sz="2400" b="1" dirty="0">
                <a:solidFill>
                  <a:schemeClr val="bg2">
                    <a:lumMod val="25000"/>
                  </a:schemeClr>
                </a:solidFill>
                <a:latin typeface="Calibri" pitchFamily="34" charset="0"/>
                <a:ea typeface="+mj-ea"/>
                <a:cs typeface="+mj-cs"/>
              </a:rPr>
              <a:t>Les 17 </a:t>
            </a:r>
            <a:r>
              <a:rPr lang="nl-NL" sz="2400" b="1" dirty="0" smtClean="0">
                <a:solidFill>
                  <a:schemeClr val="bg2">
                    <a:lumMod val="25000"/>
                  </a:schemeClr>
                </a:solidFill>
                <a:latin typeface="Calibri" pitchFamily="34" charset="0"/>
                <a:ea typeface="+mj-ea"/>
                <a:cs typeface="+mj-cs"/>
              </a:rPr>
              <a:t>Muur</a:t>
            </a:r>
            <a:endParaRPr lang="nl-NL" sz="2400" b="1" dirty="0">
              <a:solidFill>
                <a:schemeClr val="bg1"/>
              </a:solidFill>
              <a:latin typeface="+mj-lt"/>
              <a:ea typeface="+mj-ea"/>
              <a:cs typeface="+mj-cs"/>
            </a:endParaRPr>
          </a:p>
        </p:txBody>
      </p:sp>
      <p:pic>
        <p:nvPicPr>
          <p:cNvPr id="14339" name="Picture 2"/>
          <p:cNvPicPr>
            <a:picLocks noChangeAspect="1" noChangeArrowheads="1"/>
          </p:cNvPicPr>
          <p:nvPr/>
        </p:nvPicPr>
        <p:blipFill>
          <a:blip r:embed="rId3" cstate="print"/>
          <a:srcRect r="29305"/>
          <a:stretch>
            <a:fillRect/>
          </a:stretch>
        </p:blipFill>
        <p:spPr bwMode="auto">
          <a:xfrm>
            <a:off x="4362450" y="0"/>
            <a:ext cx="4781550" cy="5157788"/>
          </a:xfrm>
          <a:prstGeom prst="rect">
            <a:avLst/>
          </a:prstGeom>
          <a:noFill/>
          <a:ln w="9525">
            <a:noFill/>
            <a:miter lim="800000"/>
            <a:headEnd/>
            <a:tailEnd/>
          </a:ln>
        </p:spPr>
      </p:pic>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323528" y="188640"/>
            <a:ext cx="8496944" cy="4824536"/>
          </a:xfrm>
        </p:spPr>
        <p:txBody>
          <a:bodyPr>
            <a:noAutofit/>
          </a:bodyPr>
          <a:lstStyle/>
          <a:p>
            <a:pPr marR="0" algn="l">
              <a:lnSpc>
                <a:spcPct val="80000"/>
              </a:lnSpc>
            </a:pPr>
            <a:r>
              <a:rPr lang="nl-NL" sz="2200" b="1" dirty="0" smtClean="0">
                <a:solidFill>
                  <a:srgbClr val="1FAECD"/>
                </a:solidFill>
                <a:latin typeface="Calibri" pitchFamily="34" charset="0"/>
              </a:rPr>
              <a:t>2 Samuël 11</a:t>
            </a:r>
          </a:p>
          <a:p>
            <a:pPr marR="0" algn="l">
              <a:lnSpc>
                <a:spcPct val="80000"/>
              </a:lnSpc>
            </a:pPr>
            <a:r>
              <a:rPr lang="nl-NL" sz="2200" dirty="0" smtClean="0">
                <a:solidFill>
                  <a:srgbClr val="1FAECD"/>
                </a:solidFill>
                <a:latin typeface="Calibri" pitchFamily="34" charset="0"/>
              </a:rPr>
              <a:t>1 Bij het aanbreken van het voorjaar, de tijd waarin </a:t>
            </a:r>
          </a:p>
          <a:p>
            <a:pPr marR="0" algn="l">
              <a:lnSpc>
                <a:spcPct val="80000"/>
              </a:lnSpc>
            </a:pPr>
            <a:r>
              <a:rPr lang="nl-NL" sz="2200" dirty="0" smtClean="0">
                <a:solidFill>
                  <a:srgbClr val="1FAECD"/>
                </a:solidFill>
                <a:latin typeface="Calibri" pitchFamily="34" charset="0"/>
              </a:rPr>
              <a:t>koningen gewoonlijk ten strijde trekken, stuurde David </a:t>
            </a:r>
          </a:p>
          <a:p>
            <a:pPr marR="0" algn="l">
              <a:lnSpc>
                <a:spcPct val="80000"/>
              </a:lnSpc>
            </a:pPr>
            <a:r>
              <a:rPr lang="nl-NL" sz="2200" dirty="0" smtClean="0">
                <a:solidFill>
                  <a:srgbClr val="1FAECD"/>
                </a:solidFill>
                <a:latin typeface="Calibri" pitchFamily="34" charset="0"/>
              </a:rPr>
              <a:t>opnieuw een leger eropuit, onder leiding van </a:t>
            </a:r>
            <a:r>
              <a:rPr lang="nl-NL" sz="2200" dirty="0" err="1" smtClean="0">
                <a:solidFill>
                  <a:srgbClr val="1FAECD"/>
                </a:solidFill>
                <a:latin typeface="Calibri" pitchFamily="34" charset="0"/>
              </a:rPr>
              <a:t>Joab</a:t>
            </a:r>
            <a:r>
              <a:rPr lang="nl-NL" sz="2200" dirty="0" smtClean="0">
                <a:solidFill>
                  <a:srgbClr val="1FAECD"/>
                </a:solidFill>
                <a:latin typeface="Calibri" pitchFamily="34" charset="0"/>
              </a:rPr>
              <a:t> en zijn</a:t>
            </a:r>
          </a:p>
          <a:p>
            <a:pPr marR="0" algn="l">
              <a:lnSpc>
                <a:spcPct val="80000"/>
              </a:lnSpc>
            </a:pPr>
            <a:r>
              <a:rPr lang="nl-NL" sz="2200" dirty="0" smtClean="0">
                <a:solidFill>
                  <a:srgbClr val="1FAECD"/>
                </a:solidFill>
                <a:latin typeface="Calibri" pitchFamily="34" charset="0"/>
              </a:rPr>
              <a:t> aanvoerders, om de Ammonieten te verslaan en </a:t>
            </a:r>
            <a:r>
              <a:rPr lang="nl-NL" sz="2200" dirty="0" err="1" smtClean="0">
                <a:solidFill>
                  <a:srgbClr val="1FAECD"/>
                </a:solidFill>
                <a:latin typeface="Calibri" pitchFamily="34" charset="0"/>
              </a:rPr>
              <a:t>Rabba</a:t>
            </a:r>
            <a:r>
              <a:rPr lang="nl-NL" sz="2200" dirty="0" smtClean="0">
                <a:solidFill>
                  <a:srgbClr val="1FAECD"/>
                </a:solidFill>
                <a:latin typeface="Calibri" pitchFamily="34" charset="0"/>
              </a:rPr>
              <a:t> te</a:t>
            </a:r>
          </a:p>
          <a:p>
            <a:pPr marR="0" algn="l">
              <a:lnSpc>
                <a:spcPct val="80000"/>
              </a:lnSpc>
            </a:pPr>
            <a:r>
              <a:rPr lang="nl-NL" sz="2200" dirty="0" smtClean="0">
                <a:solidFill>
                  <a:srgbClr val="1FAECD"/>
                </a:solidFill>
                <a:latin typeface="Calibri" pitchFamily="34" charset="0"/>
              </a:rPr>
              <a:t> belegeren. Zelf bleef hij in Jeruzalem achter. 2 Op een keer stond </a:t>
            </a:r>
          </a:p>
          <a:p>
            <a:pPr marR="0" algn="l">
              <a:lnSpc>
                <a:spcPct val="80000"/>
              </a:lnSpc>
            </a:pPr>
            <a:r>
              <a:rPr lang="nl-NL" sz="2200" dirty="0" smtClean="0">
                <a:solidFill>
                  <a:srgbClr val="1FAECD"/>
                </a:solidFill>
                <a:latin typeface="Calibri" pitchFamily="34" charset="0"/>
              </a:rPr>
              <a:t>hij aan het eind van de middag op van zijn rustbed en liep wat heen</a:t>
            </a:r>
          </a:p>
          <a:p>
            <a:pPr marR="0" algn="l">
              <a:lnSpc>
                <a:spcPct val="80000"/>
              </a:lnSpc>
            </a:pPr>
            <a:r>
              <a:rPr lang="nl-NL" sz="2200" dirty="0" smtClean="0">
                <a:solidFill>
                  <a:srgbClr val="1FAECD"/>
                </a:solidFill>
                <a:latin typeface="Calibri" pitchFamily="34" charset="0"/>
              </a:rPr>
              <a:t>en weer over het dak van het paleis. Beneden zag hij een vrouw die aan </a:t>
            </a:r>
          </a:p>
          <a:p>
            <a:pPr marR="0" algn="l">
              <a:lnSpc>
                <a:spcPct val="80000"/>
              </a:lnSpc>
            </a:pPr>
            <a:r>
              <a:rPr lang="nl-NL" sz="2200" dirty="0" smtClean="0">
                <a:solidFill>
                  <a:srgbClr val="1FAECD"/>
                </a:solidFill>
                <a:latin typeface="Calibri" pitchFamily="34" charset="0"/>
              </a:rPr>
              <a:t>het baden was. Ze was heel mooi om te zien. 3 Hij liet uitzoeken wie ze </a:t>
            </a:r>
          </a:p>
          <a:p>
            <a:pPr marR="0" algn="l">
              <a:lnSpc>
                <a:spcPct val="80000"/>
              </a:lnSpc>
            </a:pPr>
            <a:r>
              <a:rPr lang="nl-NL" sz="2200" dirty="0" smtClean="0">
                <a:solidFill>
                  <a:srgbClr val="1FAECD"/>
                </a:solidFill>
                <a:latin typeface="Calibri" pitchFamily="34" charset="0"/>
              </a:rPr>
              <a:t>was, en men zei hem: ‘Dat is </a:t>
            </a:r>
            <a:r>
              <a:rPr lang="nl-NL" sz="2200" dirty="0" err="1" smtClean="0">
                <a:solidFill>
                  <a:srgbClr val="1FAECD"/>
                </a:solidFill>
                <a:latin typeface="Calibri" pitchFamily="34" charset="0"/>
              </a:rPr>
              <a:t>Batseba</a:t>
            </a:r>
            <a:r>
              <a:rPr lang="nl-NL" sz="2200" dirty="0" smtClean="0">
                <a:solidFill>
                  <a:srgbClr val="1FAECD"/>
                </a:solidFill>
                <a:latin typeface="Calibri" pitchFamily="34" charset="0"/>
              </a:rPr>
              <a:t>, de dochter van </a:t>
            </a:r>
            <a:r>
              <a:rPr lang="nl-NL" sz="2200" dirty="0" err="1" smtClean="0">
                <a:solidFill>
                  <a:srgbClr val="1FAECD"/>
                </a:solidFill>
                <a:latin typeface="Calibri" pitchFamily="34" charset="0"/>
              </a:rPr>
              <a:t>Eliam</a:t>
            </a:r>
            <a:r>
              <a:rPr lang="nl-NL" sz="2200" dirty="0" smtClean="0">
                <a:solidFill>
                  <a:srgbClr val="1FAECD"/>
                </a:solidFill>
                <a:latin typeface="Calibri" pitchFamily="34" charset="0"/>
              </a:rPr>
              <a:t>, de vrouw van </a:t>
            </a:r>
          </a:p>
          <a:p>
            <a:pPr marR="0" algn="l">
              <a:lnSpc>
                <a:spcPct val="80000"/>
              </a:lnSpc>
            </a:pPr>
            <a:r>
              <a:rPr lang="nl-NL" sz="2200" dirty="0" smtClean="0">
                <a:solidFill>
                  <a:srgbClr val="1FAECD"/>
                </a:solidFill>
                <a:latin typeface="Calibri" pitchFamily="34" charset="0"/>
              </a:rPr>
              <a:t>de </a:t>
            </a:r>
            <a:r>
              <a:rPr lang="nl-NL" sz="2200" dirty="0" err="1" smtClean="0">
                <a:solidFill>
                  <a:srgbClr val="1FAECD"/>
                </a:solidFill>
                <a:latin typeface="Calibri" pitchFamily="34" charset="0"/>
              </a:rPr>
              <a:t>Hethiet</a:t>
            </a:r>
            <a:r>
              <a:rPr lang="nl-NL" sz="2200" dirty="0" smtClean="0">
                <a:solidFill>
                  <a:srgbClr val="1FAECD"/>
                </a:solidFill>
                <a:latin typeface="Calibri" pitchFamily="34" charset="0"/>
              </a:rPr>
              <a:t> </a:t>
            </a:r>
            <a:r>
              <a:rPr lang="nl-NL" sz="2200" dirty="0" err="1" smtClean="0">
                <a:solidFill>
                  <a:srgbClr val="1FAECD"/>
                </a:solidFill>
                <a:latin typeface="Calibri" pitchFamily="34" charset="0"/>
              </a:rPr>
              <a:t>Uria</a:t>
            </a:r>
            <a:r>
              <a:rPr lang="nl-NL" sz="2200" dirty="0" smtClean="0">
                <a:solidFill>
                  <a:srgbClr val="1FAECD"/>
                </a:solidFill>
                <a:latin typeface="Calibri" pitchFamily="34" charset="0"/>
              </a:rPr>
              <a:t>.’ 4 David liet haar bij zich komen en sliep met haar. (De </a:t>
            </a:r>
          </a:p>
          <a:p>
            <a:pPr marR="0" algn="l">
              <a:lnSpc>
                <a:spcPct val="80000"/>
              </a:lnSpc>
            </a:pPr>
            <a:r>
              <a:rPr lang="nl-NL" sz="2200" dirty="0" smtClean="0">
                <a:solidFill>
                  <a:srgbClr val="1FAECD"/>
                </a:solidFill>
                <a:latin typeface="Calibri" pitchFamily="34" charset="0"/>
              </a:rPr>
              <a:t>voorgeschreven periode van onthouding na haar onreinheid was juist </a:t>
            </a:r>
          </a:p>
          <a:p>
            <a:pPr marR="0" algn="l">
              <a:lnSpc>
                <a:spcPct val="80000"/>
              </a:lnSpc>
            </a:pPr>
            <a:r>
              <a:rPr lang="nl-NL" sz="2200" dirty="0" smtClean="0">
                <a:solidFill>
                  <a:srgbClr val="1FAECD"/>
                </a:solidFill>
                <a:latin typeface="Calibri" pitchFamily="34" charset="0"/>
              </a:rPr>
              <a:t>verstreken.) Daarna ging ze terug naar huis. 5 Enige tijd later merkte ze </a:t>
            </a:r>
          </a:p>
          <a:p>
            <a:pPr marR="0" algn="l">
              <a:lnSpc>
                <a:spcPct val="80000"/>
              </a:lnSpc>
            </a:pPr>
            <a:r>
              <a:rPr lang="nl-NL" sz="2200" dirty="0" smtClean="0">
                <a:solidFill>
                  <a:srgbClr val="1FAECD"/>
                </a:solidFill>
                <a:latin typeface="Calibri" pitchFamily="34" charset="0"/>
              </a:rPr>
              <a:t>dat ze zwanger was. Ze liet dat aan David berichten, 6 waarop David aan </a:t>
            </a:r>
          </a:p>
          <a:p>
            <a:pPr marR="0" algn="l">
              <a:lnSpc>
                <a:spcPct val="80000"/>
              </a:lnSpc>
            </a:pPr>
            <a:r>
              <a:rPr lang="nl-NL" sz="2200" dirty="0" err="1" smtClean="0">
                <a:solidFill>
                  <a:srgbClr val="1FAECD"/>
                </a:solidFill>
                <a:latin typeface="Calibri" pitchFamily="34" charset="0"/>
              </a:rPr>
              <a:t>Joab</a:t>
            </a:r>
            <a:r>
              <a:rPr lang="nl-NL" sz="2200" dirty="0" smtClean="0">
                <a:solidFill>
                  <a:srgbClr val="1FAECD"/>
                </a:solidFill>
                <a:latin typeface="Calibri" pitchFamily="34" charset="0"/>
              </a:rPr>
              <a:t> opdracht gaf om </a:t>
            </a:r>
            <a:r>
              <a:rPr lang="nl-NL" sz="2200" dirty="0" err="1" smtClean="0">
                <a:solidFill>
                  <a:srgbClr val="1FAECD"/>
                </a:solidFill>
                <a:latin typeface="Calibri" pitchFamily="34" charset="0"/>
              </a:rPr>
              <a:t>Uria</a:t>
            </a:r>
            <a:r>
              <a:rPr lang="nl-NL" sz="2200" dirty="0" smtClean="0">
                <a:solidFill>
                  <a:srgbClr val="1FAECD"/>
                </a:solidFill>
                <a:latin typeface="Calibri" pitchFamily="34" charset="0"/>
              </a:rPr>
              <a:t> naar hem toe te sturen.</a:t>
            </a:r>
          </a:p>
        </p:txBody>
      </p:sp>
      <p:sp>
        <p:nvSpPr>
          <p:cNvPr id="6" name="Titel 1"/>
          <p:cNvSpPr txBox="1">
            <a:spLocks/>
          </p:cNvSpPr>
          <p:nvPr/>
        </p:nvSpPr>
        <p:spPr>
          <a:xfrm>
            <a:off x="5652120" y="0"/>
            <a:ext cx="2088232" cy="504354"/>
          </a:xfrm>
          <a:prstGeom prst="rect">
            <a:avLst/>
          </a:prstGeom>
        </p:spPr>
        <p:txBody>
          <a:bodyPr anchor="ctr">
            <a:normAutofit/>
          </a:bodyPr>
          <a:lstStyle/>
          <a:p>
            <a:pPr algn="ctr" fontAlgn="auto">
              <a:spcAft>
                <a:spcPts val="0"/>
              </a:spcAft>
              <a:defRPr/>
            </a:pPr>
            <a:r>
              <a:rPr lang="nl-NL" sz="2400" b="1" dirty="0">
                <a:solidFill>
                  <a:schemeClr val="bg2">
                    <a:lumMod val="25000"/>
                  </a:schemeClr>
                </a:solidFill>
                <a:latin typeface="Calibri" pitchFamily="34" charset="0"/>
                <a:ea typeface="+mj-ea"/>
                <a:cs typeface="+mj-cs"/>
              </a:rPr>
              <a:t>Les 17 </a:t>
            </a:r>
            <a:r>
              <a:rPr lang="nl-NL" sz="2400" b="1" dirty="0" smtClean="0">
                <a:solidFill>
                  <a:schemeClr val="bg2">
                    <a:lumMod val="25000"/>
                  </a:schemeClr>
                </a:solidFill>
                <a:latin typeface="Calibri" pitchFamily="34" charset="0"/>
                <a:ea typeface="+mj-ea"/>
                <a:cs typeface="+mj-cs"/>
              </a:rPr>
              <a:t>Muur</a:t>
            </a:r>
            <a:endParaRPr lang="nl-NL" sz="2400" b="1" dirty="0">
              <a:solidFill>
                <a:schemeClr val="bg1"/>
              </a:solidFill>
              <a:latin typeface="+mj-lt"/>
              <a:ea typeface="+mj-ea"/>
              <a:cs typeface="+mj-cs"/>
            </a:endParaRPr>
          </a:p>
        </p:txBody>
      </p:sp>
      <p:pic>
        <p:nvPicPr>
          <p:cNvPr id="14339" name="Picture 2"/>
          <p:cNvPicPr>
            <a:picLocks noChangeAspect="1" noChangeArrowheads="1"/>
          </p:cNvPicPr>
          <p:nvPr/>
        </p:nvPicPr>
        <p:blipFill>
          <a:blip r:embed="rId3" cstate="print"/>
          <a:srcRect r="29305"/>
          <a:stretch>
            <a:fillRect/>
          </a:stretch>
        </p:blipFill>
        <p:spPr bwMode="auto">
          <a:xfrm>
            <a:off x="7567258" y="0"/>
            <a:ext cx="1576742" cy="1700808"/>
          </a:xfrm>
          <a:prstGeom prst="rect">
            <a:avLst/>
          </a:prstGeom>
          <a:noFill/>
          <a:ln w="9525">
            <a:noFill/>
            <a:miter lim="800000"/>
            <a:headEnd/>
            <a:tailEnd/>
          </a:ln>
        </p:spPr>
      </p:pic>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 y="5218974"/>
            <a:ext cx="4283968" cy="1639026"/>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20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20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20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fade">
                                      <p:cBhvr>
                                        <p:cTn id="72" dur="20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fade">
                                      <p:cBhvr>
                                        <p:cTn id="77" dur="20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323528" y="404664"/>
            <a:ext cx="8496944" cy="4608512"/>
          </a:xfrm>
        </p:spPr>
        <p:txBody>
          <a:bodyPr>
            <a:noAutofit/>
          </a:bodyPr>
          <a:lstStyle/>
          <a:p>
            <a:pPr marR="0" algn="l"/>
            <a:r>
              <a:rPr lang="nl-NL" sz="2100" dirty="0" smtClean="0">
                <a:solidFill>
                  <a:srgbClr val="1FAECD"/>
                </a:solidFill>
                <a:latin typeface="Calibri" pitchFamily="34" charset="0"/>
              </a:rPr>
              <a:t>8 Vervolgens zei hij: ‘Ga naar huis en ontspan u wat.’ Toen </a:t>
            </a:r>
            <a:r>
              <a:rPr lang="nl-NL" sz="2100" dirty="0" err="1" smtClean="0">
                <a:solidFill>
                  <a:srgbClr val="1FAECD"/>
                </a:solidFill>
                <a:latin typeface="Calibri" pitchFamily="34" charset="0"/>
              </a:rPr>
              <a:t>Uria</a:t>
            </a:r>
            <a:r>
              <a:rPr lang="nl-NL" sz="2100" dirty="0" smtClean="0">
                <a:solidFill>
                  <a:srgbClr val="1FAECD"/>
                </a:solidFill>
                <a:latin typeface="Calibri" pitchFamily="34" charset="0"/>
              </a:rPr>
              <a:t> het </a:t>
            </a:r>
          </a:p>
          <a:p>
            <a:pPr marR="0" algn="l"/>
            <a:r>
              <a:rPr lang="nl-NL" sz="2100" dirty="0" smtClean="0">
                <a:solidFill>
                  <a:srgbClr val="1FAECD"/>
                </a:solidFill>
                <a:latin typeface="Calibri" pitchFamily="34" charset="0"/>
              </a:rPr>
              <a:t>paleis verliet, kreeg hij nog een geschenk van de koning mee. 9 Maar </a:t>
            </a:r>
          </a:p>
          <a:p>
            <a:pPr marR="0" algn="l"/>
            <a:r>
              <a:rPr lang="nl-NL" sz="2100" dirty="0" err="1" smtClean="0">
                <a:solidFill>
                  <a:srgbClr val="1FAECD"/>
                </a:solidFill>
                <a:latin typeface="Calibri" pitchFamily="34" charset="0"/>
              </a:rPr>
              <a:t>Uria</a:t>
            </a:r>
            <a:r>
              <a:rPr lang="nl-NL" sz="2100" dirty="0" smtClean="0">
                <a:solidFill>
                  <a:srgbClr val="1FAECD"/>
                </a:solidFill>
                <a:latin typeface="Calibri" pitchFamily="34" charset="0"/>
              </a:rPr>
              <a:t> ging niet naar huis; hij bleef slapen in het poortgebouw van het paleis, bij de knechten van zijn heer. 10 Toen men David verteld had dat </a:t>
            </a:r>
            <a:r>
              <a:rPr lang="nl-NL" sz="2100" dirty="0" err="1" smtClean="0">
                <a:solidFill>
                  <a:srgbClr val="1FAECD"/>
                </a:solidFill>
                <a:latin typeface="Calibri" pitchFamily="34" charset="0"/>
              </a:rPr>
              <a:t>Uria</a:t>
            </a:r>
            <a:r>
              <a:rPr lang="nl-NL" sz="2100" dirty="0" smtClean="0">
                <a:solidFill>
                  <a:srgbClr val="1FAECD"/>
                </a:solidFill>
                <a:latin typeface="Calibri" pitchFamily="34" charset="0"/>
              </a:rPr>
              <a:t> niet naar huis was gegaan, zei hij tegen hem: ‘U hebt toch een lange reis achter de rug. Waarom bent u niet naar huis gegaan?’ 11 </a:t>
            </a:r>
            <a:r>
              <a:rPr lang="nl-NL" sz="2100" dirty="0" err="1" smtClean="0">
                <a:solidFill>
                  <a:srgbClr val="1FAECD"/>
                </a:solidFill>
                <a:latin typeface="Calibri" pitchFamily="34" charset="0"/>
              </a:rPr>
              <a:t>Uria</a:t>
            </a:r>
            <a:r>
              <a:rPr lang="nl-NL" sz="2100" dirty="0" smtClean="0">
                <a:solidFill>
                  <a:srgbClr val="1FAECD"/>
                </a:solidFill>
                <a:latin typeface="Calibri" pitchFamily="34" charset="0"/>
              </a:rPr>
              <a:t> antwoordde: ‘De ark en het leger van Israël en Juda zijn ondergebracht in hutten, opperbevelhebber </a:t>
            </a:r>
            <a:r>
              <a:rPr lang="nl-NL" sz="2100" dirty="0" err="1" smtClean="0">
                <a:solidFill>
                  <a:srgbClr val="1FAECD"/>
                </a:solidFill>
                <a:latin typeface="Calibri" pitchFamily="34" charset="0"/>
              </a:rPr>
              <a:t>Joab</a:t>
            </a:r>
            <a:r>
              <a:rPr lang="nl-NL" sz="2100" dirty="0" smtClean="0">
                <a:solidFill>
                  <a:srgbClr val="1FAECD"/>
                </a:solidFill>
                <a:latin typeface="Calibri" pitchFamily="34" charset="0"/>
              </a:rPr>
              <a:t> en zijn manschappen bivakkeren in het open veld; zou ik dan naar huis gaan om te eten en te drinken, en te slapen met mijn vrouw? Zo waar u leeft, dat doe ik niet!’ 12 David zei tegen </a:t>
            </a:r>
            <a:r>
              <a:rPr lang="nl-NL" sz="2100" dirty="0" err="1" smtClean="0">
                <a:solidFill>
                  <a:srgbClr val="1FAECD"/>
                </a:solidFill>
                <a:latin typeface="Calibri" pitchFamily="34" charset="0"/>
              </a:rPr>
              <a:t>Uria</a:t>
            </a:r>
            <a:r>
              <a:rPr lang="nl-NL" sz="2100" dirty="0" smtClean="0">
                <a:solidFill>
                  <a:srgbClr val="1FAECD"/>
                </a:solidFill>
                <a:latin typeface="Calibri" pitchFamily="34" charset="0"/>
              </a:rPr>
              <a:t>: ‘Blijf ook vandaag nog hier, dan laat ik u morgen teruggaan.’ </a:t>
            </a:r>
            <a:r>
              <a:rPr lang="nl-NL" sz="2100" dirty="0" err="1" smtClean="0">
                <a:solidFill>
                  <a:srgbClr val="1FAECD"/>
                </a:solidFill>
                <a:latin typeface="Calibri" pitchFamily="34" charset="0"/>
              </a:rPr>
              <a:t>Uria</a:t>
            </a:r>
            <a:r>
              <a:rPr lang="nl-NL" sz="2100" dirty="0" smtClean="0">
                <a:solidFill>
                  <a:srgbClr val="1FAECD"/>
                </a:solidFill>
                <a:latin typeface="Calibri" pitchFamily="34" charset="0"/>
              </a:rPr>
              <a:t> bleef die dag dus nog in Jeruzalem. De dag daarop 13 nodigde David hem bij zich aan tafel en voerde hem dronken. Toch ging </a:t>
            </a:r>
            <a:r>
              <a:rPr lang="nl-NL" sz="2100" dirty="0" err="1" smtClean="0">
                <a:solidFill>
                  <a:srgbClr val="1FAECD"/>
                </a:solidFill>
                <a:latin typeface="Calibri" pitchFamily="34" charset="0"/>
              </a:rPr>
              <a:t>Uria</a:t>
            </a:r>
            <a:r>
              <a:rPr lang="nl-NL" sz="2100" dirty="0" smtClean="0">
                <a:solidFill>
                  <a:srgbClr val="1FAECD"/>
                </a:solidFill>
                <a:latin typeface="Calibri" pitchFamily="34" charset="0"/>
              </a:rPr>
              <a:t> ’s avonds niet naar huis, maar legde zich opnieuw te slapen bij de knechten van zijn heer.</a:t>
            </a:r>
          </a:p>
        </p:txBody>
      </p:sp>
      <p:sp>
        <p:nvSpPr>
          <p:cNvPr id="6" name="Titel 1"/>
          <p:cNvSpPr txBox="1">
            <a:spLocks/>
          </p:cNvSpPr>
          <p:nvPr/>
        </p:nvSpPr>
        <p:spPr>
          <a:xfrm>
            <a:off x="6372200" y="0"/>
            <a:ext cx="2088232" cy="404664"/>
          </a:xfrm>
          <a:prstGeom prst="rect">
            <a:avLst/>
          </a:prstGeom>
        </p:spPr>
        <p:txBody>
          <a:bodyPr anchor="ctr">
            <a:normAutofit fontScale="92500" lnSpcReduction="10000"/>
          </a:bodyPr>
          <a:lstStyle/>
          <a:p>
            <a:pPr algn="ctr" fontAlgn="auto">
              <a:spcAft>
                <a:spcPts val="0"/>
              </a:spcAft>
              <a:defRPr/>
            </a:pPr>
            <a:r>
              <a:rPr lang="nl-NL" sz="2400" b="1" dirty="0">
                <a:solidFill>
                  <a:schemeClr val="bg2">
                    <a:lumMod val="25000"/>
                  </a:schemeClr>
                </a:solidFill>
                <a:latin typeface="Calibri" pitchFamily="34" charset="0"/>
                <a:ea typeface="+mj-ea"/>
                <a:cs typeface="+mj-cs"/>
              </a:rPr>
              <a:t>Les 17 </a:t>
            </a:r>
            <a:r>
              <a:rPr lang="nl-NL" sz="2400" b="1" dirty="0" smtClean="0">
                <a:solidFill>
                  <a:schemeClr val="bg2">
                    <a:lumMod val="25000"/>
                  </a:schemeClr>
                </a:solidFill>
                <a:latin typeface="Calibri" pitchFamily="34" charset="0"/>
                <a:ea typeface="+mj-ea"/>
                <a:cs typeface="+mj-cs"/>
              </a:rPr>
              <a:t>Muur</a:t>
            </a:r>
            <a:endParaRPr lang="nl-NL" sz="2400" b="1" dirty="0">
              <a:solidFill>
                <a:schemeClr val="bg1"/>
              </a:solidFill>
              <a:latin typeface="+mj-lt"/>
              <a:ea typeface="+mj-ea"/>
              <a:cs typeface="+mj-cs"/>
            </a:endParaRPr>
          </a:p>
        </p:txBody>
      </p:sp>
      <p:pic>
        <p:nvPicPr>
          <p:cNvPr id="14339" name="Picture 2"/>
          <p:cNvPicPr>
            <a:picLocks noChangeAspect="1" noChangeArrowheads="1"/>
          </p:cNvPicPr>
          <p:nvPr/>
        </p:nvPicPr>
        <p:blipFill>
          <a:blip r:embed="rId3" cstate="print"/>
          <a:srcRect r="29305"/>
          <a:stretch>
            <a:fillRect/>
          </a:stretch>
        </p:blipFill>
        <p:spPr bwMode="auto">
          <a:xfrm>
            <a:off x="8244408" y="0"/>
            <a:ext cx="899592" cy="970376"/>
          </a:xfrm>
          <a:prstGeom prst="rect">
            <a:avLst/>
          </a:prstGeom>
          <a:noFill/>
          <a:ln w="9525">
            <a:noFill/>
            <a:miter lim="800000"/>
            <a:headEnd/>
            <a:tailEnd/>
          </a:ln>
        </p:spPr>
      </p:pic>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 y="5013176"/>
            <a:ext cx="4821868" cy="1844824"/>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323528" y="548680"/>
            <a:ext cx="8496944" cy="4464496"/>
          </a:xfrm>
        </p:spPr>
        <p:txBody>
          <a:bodyPr>
            <a:noAutofit/>
          </a:bodyPr>
          <a:lstStyle/>
          <a:p>
            <a:pPr marR="0" algn="l"/>
            <a:r>
              <a:rPr lang="nl-NL" sz="2400" b="1" dirty="0" smtClean="0">
                <a:solidFill>
                  <a:srgbClr val="1FAECD"/>
                </a:solidFill>
                <a:latin typeface="Calibri" pitchFamily="34" charset="0"/>
              </a:rPr>
              <a:t>2 Samuël 11: 14-17</a:t>
            </a:r>
          </a:p>
          <a:p>
            <a:pPr marR="0" algn="l"/>
            <a:r>
              <a:rPr lang="nl-NL" sz="2400" dirty="0" smtClean="0">
                <a:solidFill>
                  <a:srgbClr val="1FAECD"/>
                </a:solidFill>
                <a:latin typeface="Calibri" pitchFamily="34" charset="0"/>
              </a:rPr>
              <a:t>14 De volgende morgen schreef David </a:t>
            </a:r>
            <a:r>
              <a:rPr lang="nl-NL" sz="2400" dirty="0" err="1" smtClean="0">
                <a:solidFill>
                  <a:srgbClr val="1FAECD"/>
                </a:solidFill>
                <a:latin typeface="Calibri" pitchFamily="34" charset="0"/>
              </a:rPr>
              <a:t>Joab</a:t>
            </a:r>
            <a:r>
              <a:rPr lang="nl-NL" sz="2400" dirty="0" smtClean="0">
                <a:solidFill>
                  <a:srgbClr val="1FAECD"/>
                </a:solidFill>
                <a:latin typeface="Calibri" pitchFamily="34" charset="0"/>
              </a:rPr>
              <a:t> een brief, </a:t>
            </a:r>
          </a:p>
          <a:p>
            <a:pPr marR="0" algn="l"/>
            <a:r>
              <a:rPr lang="nl-NL" sz="2400" dirty="0" smtClean="0">
                <a:solidFill>
                  <a:srgbClr val="1FAECD"/>
                </a:solidFill>
                <a:latin typeface="Calibri" pitchFamily="34" charset="0"/>
              </a:rPr>
              <a:t>die hij aan </a:t>
            </a:r>
            <a:r>
              <a:rPr lang="nl-NL" sz="2400" dirty="0" err="1" smtClean="0">
                <a:solidFill>
                  <a:srgbClr val="1FAECD"/>
                </a:solidFill>
                <a:latin typeface="Calibri" pitchFamily="34" charset="0"/>
              </a:rPr>
              <a:t>Uria</a:t>
            </a:r>
            <a:r>
              <a:rPr lang="nl-NL" sz="2400" dirty="0" smtClean="0">
                <a:solidFill>
                  <a:srgbClr val="1FAECD"/>
                </a:solidFill>
                <a:latin typeface="Calibri" pitchFamily="34" charset="0"/>
              </a:rPr>
              <a:t> meegaf. 15 In de brief stond: ‘Stel </a:t>
            </a:r>
            <a:r>
              <a:rPr lang="nl-NL" sz="2400" dirty="0" err="1" smtClean="0">
                <a:solidFill>
                  <a:srgbClr val="1FAECD"/>
                </a:solidFill>
                <a:latin typeface="Calibri" pitchFamily="34" charset="0"/>
              </a:rPr>
              <a:t>Uria</a:t>
            </a:r>
            <a:r>
              <a:rPr lang="nl-NL" sz="2400" dirty="0" smtClean="0">
                <a:solidFill>
                  <a:srgbClr val="1FAECD"/>
                </a:solidFill>
                <a:latin typeface="Calibri" pitchFamily="34" charset="0"/>
              </a:rPr>
              <a:t> </a:t>
            </a:r>
          </a:p>
          <a:p>
            <a:pPr marR="0" algn="l"/>
            <a:r>
              <a:rPr lang="nl-NL" sz="2400" dirty="0" smtClean="0">
                <a:solidFill>
                  <a:srgbClr val="1FAECD"/>
                </a:solidFill>
                <a:latin typeface="Calibri" pitchFamily="34" charset="0"/>
              </a:rPr>
              <a:t>op waar het hevigst wordt gevochten en geef hem geen rugdekking, opdat hij wordt getroffen en sneuvelt.’ 16 </a:t>
            </a:r>
            <a:r>
              <a:rPr lang="nl-NL" sz="2400" dirty="0" err="1" smtClean="0">
                <a:solidFill>
                  <a:srgbClr val="1FAECD"/>
                </a:solidFill>
                <a:latin typeface="Calibri" pitchFamily="34" charset="0"/>
              </a:rPr>
              <a:t>Joab</a:t>
            </a:r>
            <a:r>
              <a:rPr lang="nl-NL" sz="2400" dirty="0" smtClean="0">
                <a:solidFill>
                  <a:srgbClr val="1FAECD"/>
                </a:solidFill>
                <a:latin typeface="Calibri" pitchFamily="34" charset="0"/>
              </a:rPr>
              <a:t> onderzocht waar de verdediging het sterkst was, en stelde </a:t>
            </a:r>
            <a:r>
              <a:rPr lang="nl-NL" sz="2400" dirty="0" err="1" smtClean="0">
                <a:solidFill>
                  <a:srgbClr val="1FAECD"/>
                </a:solidFill>
                <a:latin typeface="Calibri" pitchFamily="34" charset="0"/>
              </a:rPr>
              <a:t>Uria</a:t>
            </a:r>
            <a:r>
              <a:rPr lang="nl-NL" sz="2400" dirty="0" smtClean="0">
                <a:solidFill>
                  <a:srgbClr val="1FAECD"/>
                </a:solidFill>
                <a:latin typeface="Calibri" pitchFamily="34" charset="0"/>
              </a:rPr>
              <a:t> juist daar op. 17 De verdedigers van de stad deden een uitval naar </a:t>
            </a:r>
            <a:r>
              <a:rPr lang="nl-NL" sz="2400" dirty="0" err="1" smtClean="0">
                <a:solidFill>
                  <a:srgbClr val="1FAECD"/>
                </a:solidFill>
                <a:latin typeface="Calibri" pitchFamily="34" charset="0"/>
              </a:rPr>
              <a:t>Joab</a:t>
            </a:r>
            <a:r>
              <a:rPr lang="nl-NL" sz="2400" dirty="0" smtClean="0">
                <a:solidFill>
                  <a:srgbClr val="1FAECD"/>
                </a:solidFill>
                <a:latin typeface="Calibri" pitchFamily="34" charset="0"/>
              </a:rPr>
              <a:t>. Er vielen slachtoffers onder de soldaten van David, en ook </a:t>
            </a:r>
            <a:r>
              <a:rPr lang="nl-NL" sz="2400" dirty="0" err="1" smtClean="0">
                <a:solidFill>
                  <a:srgbClr val="1FAECD"/>
                </a:solidFill>
                <a:latin typeface="Calibri" pitchFamily="34" charset="0"/>
              </a:rPr>
              <a:t>Uria</a:t>
            </a:r>
            <a:r>
              <a:rPr lang="nl-NL" sz="2400" dirty="0" smtClean="0">
                <a:solidFill>
                  <a:srgbClr val="1FAECD"/>
                </a:solidFill>
                <a:latin typeface="Calibri" pitchFamily="34" charset="0"/>
              </a:rPr>
              <a:t> vond de dood.</a:t>
            </a:r>
            <a:endParaRPr lang="nl-NL" sz="2200" dirty="0" smtClean="0">
              <a:solidFill>
                <a:srgbClr val="1FAECD"/>
              </a:solidFill>
              <a:latin typeface="Calibri" pitchFamily="34" charset="0"/>
            </a:endParaRPr>
          </a:p>
        </p:txBody>
      </p:sp>
      <p:sp>
        <p:nvSpPr>
          <p:cNvPr id="6" name="Titel 1"/>
          <p:cNvSpPr txBox="1">
            <a:spLocks/>
          </p:cNvSpPr>
          <p:nvPr/>
        </p:nvSpPr>
        <p:spPr>
          <a:xfrm>
            <a:off x="5652120" y="0"/>
            <a:ext cx="2088232" cy="504354"/>
          </a:xfrm>
          <a:prstGeom prst="rect">
            <a:avLst/>
          </a:prstGeom>
        </p:spPr>
        <p:txBody>
          <a:bodyPr anchor="ctr">
            <a:normAutofit/>
          </a:bodyPr>
          <a:lstStyle/>
          <a:p>
            <a:pPr algn="ctr" fontAlgn="auto">
              <a:spcAft>
                <a:spcPts val="0"/>
              </a:spcAft>
              <a:defRPr/>
            </a:pPr>
            <a:r>
              <a:rPr lang="nl-NL" sz="2400" b="1" dirty="0">
                <a:solidFill>
                  <a:schemeClr val="bg2">
                    <a:lumMod val="25000"/>
                  </a:schemeClr>
                </a:solidFill>
                <a:latin typeface="Calibri" pitchFamily="34" charset="0"/>
                <a:ea typeface="+mj-ea"/>
                <a:cs typeface="+mj-cs"/>
              </a:rPr>
              <a:t>Les 17 </a:t>
            </a:r>
            <a:r>
              <a:rPr lang="nl-NL" sz="2400" b="1" dirty="0" smtClean="0">
                <a:solidFill>
                  <a:schemeClr val="bg2">
                    <a:lumMod val="25000"/>
                  </a:schemeClr>
                </a:solidFill>
                <a:latin typeface="Calibri" pitchFamily="34" charset="0"/>
                <a:ea typeface="+mj-ea"/>
                <a:cs typeface="+mj-cs"/>
              </a:rPr>
              <a:t>Muur</a:t>
            </a:r>
            <a:endParaRPr lang="nl-NL" sz="2400" b="1" dirty="0">
              <a:solidFill>
                <a:schemeClr val="bg1"/>
              </a:solidFill>
              <a:latin typeface="+mj-lt"/>
              <a:ea typeface="+mj-ea"/>
              <a:cs typeface="+mj-cs"/>
            </a:endParaRPr>
          </a:p>
        </p:txBody>
      </p:sp>
      <p:pic>
        <p:nvPicPr>
          <p:cNvPr id="14339" name="Picture 2"/>
          <p:cNvPicPr>
            <a:picLocks noChangeAspect="1" noChangeArrowheads="1"/>
          </p:cNvPicPr>
          <p:nvPr/>
        </p:nvPicPr>
        <p:blipFill>
          <a:blip r:embed="rId3" cstate="print"/>
          <a:srcRect r="29305"/>
          <a:stretch>
            <a:fillRect/>
          </a:stretch>
        </p:blipFill>
        <p:spPr bwMode="auto">
          <a:xfrm>
            <a:off x="7567258" y="0"/>
            <a:ext cx="1576742" cy="1700808"/>
          </a:xfrm>
          <a:prstGeom prst="rect">
            <a:avLst/>
          </a:prstGeom>
          <a:noFill/>
          <a:ln w="9525">
            <a:noFill/>
            <a:miter lim="800000"/>
            <a:headEnd/>
            <a:tailEnd/>
          </a:ln>
        </p:spPr>
      </p:pic>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 y="5218974"/>
            <a:ext cx="4283968" cy="1639026"/>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323528" y="836712"/>
            <a:ext cx="8496944" cy="4176464"/>
          </a:xfrm>
        </p:spPr>
        <p:txBody>
          <a:bodyPr>
            <a:noAutofit/>
          </a:bodyPr>
          <a:lstStyle/>
          <a:p>
            <a:pPr marR="0" algn="l"/>
            <a:r>
              <a:rPr lang="nl-NL" sz="2400" b="1" dirty="0" smtClean="0">
                <a:solidFill>
                  <a:srgbClr val="1FAECD"/>
                </a:solidFill>
                <a:latin typeface="Calibri" pitchFamily="34" charset="0"/>
              </a:rPr>
              <a:t>2 Samuël 11: 26 en 27</a:t>
            </a:r>
          </a:p>
          <a:p>
            <a:pPr marR="0" algn="l"/>
            <a:r>
              <a:rPr lang="nl-NL" sz="2400" dirty="0" smtClean="0">
                <a:solidFill>
                  <a:srgbClr val="1FAECD"/>
                </a:solidFill>
                <a:latin typeface="Calibri" pitchFamily="34" charset="0"/>
              </a:rPr>
              <a:t>26 De vrouw van </a:t>
            </a:r>
            <a:r>
              <a:rPr lang="nl-NL" sz="2400" dirty="0" err="1" smtClean="0">
                <a:solidFill>
                  <a:srgbClr val="1FAECD"/>
                </a:solidFill>
                <a:latin typeface="Calibri" pitchFamily="34" charset="0"/>
              </a:rPr>
              <a:t>Uria</a:t>
            </a:r>
            <a:r>
              <a:rPr lang="nl-NL" sz="2400" dirty="0" smtClean="0">
                <a:solidFill>
                  <a:srgbClr val="1FAECD"/>
                </a:solidFill>
                <a:latin typeface="Calibri" pitchFamily="34" charset="0"/>
              </a:rPr>
              <a:t> kreeg bericht dat haar man was </a:t>
            </a:r>
          </a:p>
          <a:p>
            <a:pPr marR="0" algn="l"/>
            <a:r>
              <a:rPr lang="nl-NL" sz="2400" dirty="0" smtClean="0">
                <a:solidFill>
                  <a:srgbClr val="1FAECD"/>
                </a:solidFill>
                <a:latin typeface="Calibri" pitchFamily="34" charset="0"/>
              </a:rPr>
              <a:t>gesneuveld, en ze treurde om haar echtgenoot. </a:t>
            </a:r>
          </a:p>
          <a:p>
            <a:pPr marR="0" algn="l"/>
            <a:r>
              <a:rPr lang="nl-NL" sz="2400" dirty="0" smtClean="0">
                <a:solidFill>
                  <a:srgbClr val="1FAECD"/>
                </a:solidFill>
                <a:latin typeface="Calibri" pitchFamily="34" charset="0"/>
              </a:rPr>
              <a:t>27 Toen de rouwtijd voorbij was, nam David haar bij zich aan het </a:t>
            </a:r>
          </a:p>
          <a:p>
            <a:pPr marR="0" algn="l"/>
            <a:r>
              <a:rPr lang="nl-NL" sz="2400" dirty="0" smtClean="0">
                <a:solidFill>
                  <a:srgbClr val="1FAECD"/>
                </a:solidFill>
                <a:latin typeface="Calibri" pitchFamily="34" charset="0"/>
              </a:rPr>
              <a:t>hof. Zij werd zijn vrouw en baarde hem een zoon. Naar het oordeel </a:t>
            </a:r>
          </a:p>
          <a:p>
            <a:pPr marR="0" algn="l"/>
            <a:r>
              <a:rPr lang="nl-NL" sz="2400" dirty="0" smtClean="0">
                <a:solidFill>
                  <a:srgbClr val="1FAECD"/>
                </a:solidFill>
                <a:latin typeface="Calibri" pitchFamily="34" charset="0"/>
              </a:rPr>
              <a:t>van de HEER was het wel degelijk slecht wat David had gedaan.</a:t>
            </a:r>
            <a:endParaRPr lang="nl-NL" sz="2200" dirty="0" smtClean="0">
              <a:solidFill>
                <a:srgbClr val="1FAECD"/>
              </a:solidFill>
              <a:latin typeface="Calibri" pitchFamily="34" charset="0"/>
            </a:endParaRPr>
          </a:p>
        </p:txBody>
      </p:sp>
      <p:sp>
        <p:nvSpPr>
          <p:cNvPr id="6" name="Titel 1"/>
          <p:cNvSpPr txBox="1">
            <a:spLocks/>
          </p:cNvSpPr>
          <p:nvPr/>
        </p:nvSpPr>
        <p:spPr>
          <a:xfrm>
            <a:off x="5652120" y="0"/>
            <a:ext cx="2088232" cy="504354"/>
          </a:xfrm>
          <a:prstGeom prst="rect">
            <a:avLst/>
          </a:prstGeom>
        </p:spPr>
        <p:txBody>
          <a:bodyPr anchor="ctr">
            <a:normAutofit/>
          </a:bodyPr>
          <a:lstStyle/>
          <a:p>
            <a:pPr algn="ctr" fontAlgn="auto">
              <a:spcAft>
                <a:spcPts val="0"/>
              </a:spcAft>
              <a:defRPr/>
            </a:pPr>
            <a:r>
              <a:rPr lang="nl-NL" sz="2400" b="1" dirty="0">
                <a:solidFill>
                  <a:schemeClr val="bg2">
                    <a:lumMod val="25000"/>
                  </a:schemeClr>
                </a:solidFill>
                <a:latin typeface="Calibri" pitchFamily="34" charset="0"/>
                <a:ea typeface="+mj-ea"/>
                <a:cs typeface="+mj-cs"/>
              </a:rPr>
              <a:t>Les 17 </a:t>
            </a:r>
            <a:r>
              <a:rPr lang="nl-NL" sz="2400" b="1" dirty="0" smtClean="0">
                <a:solidFill>
                  <a:schemeClr val="bg2">
                    <a:lumMod val="25000"/>
                  </a:schemeClr>
                </a:solidFill>
                <a:latin typeface="Calibri" pitchFamily="34" charset="0"/>
                <a:ea typeface="+mj-ea"/>
                <a:cs typeface="+mj-cs"/>
              </a:rPr>
              <a:t>Muur</a:t>
            </a:r>
            <a:endParaRPr lang="nl-NL" sz="2400" b="1" dirty="0">
              <a:solidFill>
                <a:schemeClr val="bg1"/>
              </a:solidFill>
              <a:latin typeface="+mj-lt"/>
              <a:ea typeface="+mj-ea"/>
              <a:cs typeface="+mj-cs"/>
            </a:endParaRPr>
          </a:p>
        </p:txBody>
      </p:sp>
      <p:pic>
        <p:nvPicPr>
          <p:cNvPr id="14339" name="Picture 2"/>
          <p:cNvPicPr>
            <a:picLocks noChangeAspect="1" noChangeArrowheads="1"/>
          </p:cNvPicPr>
          <p:nvPr/>
        </p:nvPicPr>
        <p:blipFill>
          <a:blip r:embed="rId3" cstate="print"/>
          <a:srcRect r="29305"/>
          <a:stretch>
            <a:fillRect/>
          </a:stretch>
        </p:blipFill>
        <p:spPr bwMode="auto">
          <a:xfrm>
            <a:off x="7567258" y="0"/>
            <a:ext cx="1576742" cy="1700808"/>
          </a:xfrm>
          <a:prstGeom prst="rect">
            <a:avLst/>
          </a:prstGeom>
          <a:noFill/>
          <a:ln w="9525">
            <a:noFill/>
            <a:miter lim="800000"/>
            <a:headEnd/>
            <a:tailEnd/>
          </a:ln>
        </p:spPr>
      </p:pic>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 y="5218974"/>
            <a:ext cx="4283968" cy="1639026"/>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323528" y="188640"/>
            <a:ext cx="8496944" cy="4824536"/>
          </a:xfrm>
        </p:spPr>
        <p:txBody>
          <a:bodyPr>
            <a:noAutofit/>
          </a:bodyPr>
          <a:lstStyle/>
          <a:p>
            <a:pPr marR="0" algn="l"/>
            <a:r>
              <a:rPr lang="nl-NL" sz="2200" b="1" dirty="0" smtClean="0">
                <a:solidFill>
                  <a:srgbClr val="1FAECD"/>
                </a:solidFill>
                <a:latin typeface="Calibri" pitchFamily="34" charset="0"/>
              </a:rPr>
              <a:t>2 Samuël 12: 10-15</a:t>
            </a:r>
          </a:p>
          <a:p>
            <a:pPr marR="0" algn="l"/>
            <a:r>
              <a:rPr lang="nl-NL" sz="2200" dirty="0" smtClean="0">
                <a:solidFill>
                  <a:srgbClr val="1FAECD"/>
                </a:solidFill>
                <a:latin typeface="Calibri" pitchFamily="34" charset="0"/>
              </a:rPr>
              <a:t>10 Welnu, voortaan zullen moord en doodslag in je koningshuis </a:t>
            </a:r>
          </a:p>
          <a:p>
            <a:pPr marR="0" algn="l"/>
            <a:r>
              <a:rPr lang="nl-NL" sz="2200" dirty="0" smtClean="0">
                <a:solidFill>
                  <a:srgbClr val="1FAECD"/>
                </a:solidFill>
                <a:latin typeface="Calibri" pitchFamily="34" charset="0"/>
              </a:rPr>
              <a:t>om zich heen grijpen, omdat je mij hebt getrotseerd en de </a:t>
            </a:r>
          </a:p>
          <a:p>
            <a:pPr marR="0" algn="l"/>
            <a:r>
              <a:rPr lang="nl-NL" sz="2200" dirty="0" smtClean="0">
                <a:solidFill>
                  <a:srgbClr val="1FAECD"/>
                </a:solidFill>
                <a:latin typeface="Calibri" pitchFamily="34" charset="0"/>
              </a:rPr>
              <a:t>vrouw van </a:t>
            </a:r>
            <a:r>
              <a:rPr lang="nl-NL" sz="2200" dirty="0" err="1" smtClean="0">
                <a:solidFill>
                  <a:srgbClr val="1FAECD"/>
                </a:solidFill>
                <a:latin typeface="Calibri" pitchFamily="34" charset="0"/>
              </a:rPr>
              <a:t>Uria</a:t>
            </a:r>
            <a:r>
              <a:rPr lang="nl-NL" sz="2200" dirty="0" smtClean="0">
                <a:solidFill>
                  <a:srgbClr val="1FAECD"/>
                </a:solidFill>
                <a:latin typeface="Calibri" pitchFamily="34" charset="0"/>
              </a:rPr>
              <a:t> tot vrouw hebt genomen. 11 Dit zegt de HEER: </a:t>
            </a:r>
          </a:p>
          <a:p>
            <a:pPr marR="0" algn="l"/>
            <a:r>
              <a:rPr lang="nl-NL" sz="2200" dirty="0" smtClean="0">
                <a:solidFill>
                  <a:srgbClr val="1FAECD"/>
                </a:solidFill>
                <a:latin typeface="Calibri" pitchFamily="34" charset="0"/>
              </a:rPr>
              <a:t>Je eigen familie zal een bron van ellende voor je worden. Je zult moeten aanzien dat ik je vrouwen aan een ander geef, aan iemand van je eigen familie. Die zal met je vrouwen slapen op klaarlichte dag. 12 Jij hebt in het diepste geheim gehandeld, maar ik zal dit laten gebeuren ten overstaan van heel Israël en in het volle daglicht.’ 13 David antwoordde </a:t>
            </a:r>
            <a:r>
              <a:rPr lang="nl-NL" sz="2200" dirty="0" err="1" smtClean="0">
                <a:solidFill>
                  <a:srgbClr val="1FAECD"/>
                </a:solidFill>
                <a:latin typeface="Calibri" pitchFamily="34" charset="0"/>
              </a:rPr>
              <a:t>Natan</a:t>
            </a:r>
            <a:r>
              <a:rPr lang="nl-NL" sz="2200" dirty="0" smtClean="0">
                <a:solidFill>
                  <a:srgbClr val="1FAECD"/>
                </a:solidFill>
                <a:latin typeface="Calibri" pitchFamily="34" charset="0"/>
              </a:rPr>
              <a:t>: ‘Ik heb gezondigd tegen de HEER.’ Toen zei </a:t>
            </a:r>
            <a:r>
              <a:rPr lang="nl-NL" sz="2200" dirty="0" err="1" smtClean="0">
                <a:solidFill>
                  <a:srgbClr val="1FAECD"/>
                </a:solidFill>
                <a:latin typeface="Calibri" pitchFamily="34" charset="0"/>
              </a:rPr>
              <a:t>Natan</a:t>
            </a:r>
            <a:r>
              <a:rPr lang="nl-NL" sz="2200" dirty="0" smtClean="0">
                <a:solidFill>
                  <a:srgbClr val="1FAECD"/>
                </a:solidFill>
                <a:latin typeface="Calibri" pitchFamily="34" charset="0"/>
              </a:rPr>
              <a:t>: ‘De HEER vergeeft u die zonde, u zult niet sterven. 14 Maar omdat u de vijanden van de HEER aanleiding hebt gegeven tot laster, moet wel uw pasgeboren zoon sterven.’ 15 Daarop ging </a:t>
            </a:r>
            <a:r>
              <a:rPr lang="nl-NL" sz="2200" dirty="0" err="1" smtClean="0">
                <a:solidFill>
                  <a:srgbClr val="1FAECD"/>
                </a:solidFill>
                <a:latin typeface="Calibri" pitchFamily="34" charset="0"/>
              </a:rPr>
              <a:t>Natan</a:t>
            </a:r>
            <a:r>
              <a:rPr lang="nl-NL" sz="2200" dirty="0" smtClean="0">
                <a:solidFill>
                  <a:srgbClr val="1FAECD"/>
                </a:solidFill>
                <a:latin typeface="Calibri" pitchFamily="34" charset="0"/>
              </a:rPr>
              <a:t> naar huis. De HEER trof het kind dat de vrouw van </a:t>
            </a:r>
            <a:r>
              <a:rPr lang="nl-NL" sz="2200" dirty="0" err="1" smtClean="0">
                <a:solidFill>
                  <a:srgbClr val="1FAECD"/>
                </a:solidFill>
                <a:latin typeface="Calibri" pitchFamily="34" charset="0"/>
              </a:rPr>
              <a:t>Uria</a:t>
            </a:r>
            <a:r>
              <a:rPr lang="nl-NL" sz="2200" dirty="0" smtClean="0">
                <a:solidFill>
                  <a:srgbClr val="1FAECD"/>
                </a:solidFill>
                <a:latin typeface="Calibri" pitchFamily="34" charset="0"/>
              </a:rPr>
              <a:t> David gebaard had, met een dodelijke ziekte. </a:t>
            </a:r>
          </a:p>
        </p:txBody>
      </p:sp>
      <p:sp>
        <p:nvSpPr>
          <p:cNvPr id="6" name="Titel 1"/>
          <p:cNvSpPr txBox="1">
            <a:spLocks/>
          </p:cNvSpPr>
          <p:nvPr/>
        </p:nvSpPr>
        <p:spPr>
          <a:xfrm>
            <a:off x="5652120" y="0"/>
            <a:ext cx="2088232" cy="504354"/>
          </a:xfrm>
          <a:prstGeom prst="rect">
            <a:avLst/>
          </a:prstGeom>
        </p:spPr>
        <p:txBody>
          <a:bodyPr anchor="ctr">
            <a:normAutofit/>
          </a:bodyPr>
          <a:lstStyle/>
          <a:p>
            <a:pPr algn="ctr" fontAlgn="auto">
              <a:spcAft>
                <a:spcPts val="0"/>
              </a:spcAft>
              <a:defRPr/>
            </a:pPr>
            <a:r>
              <a:rPr lang="nl-NL" sz="2400" b="1" dirty="0">
                <a:solidFill>
                  <a:schemeClr val="bg2">
                    <a:lumMod val="25000"/>
                  </a:schemeClr>
                </a:solidFill>
                <a:latin typeface="Calibri" pitchFamily="34" charset="0"/>
                <a:ea typeface="+mj-ea"/>
                <a:cs typeface="+mj-cs"/>
              </a:rPr>
              <a:t>Les 17 </a:t>
            </a:r>
            <a:r>
              <a:rPr lang="nl-NL" sz="2400" b="1" dirty="0" smtClean="0">
                <a:solidFill>
                  <a:schemeClr val="bg2">
                    <a:lumMod val="25000"/>
                  </a:schemeClr>
                </a:solidFill>
                <a:latin typeface="Calibri" pitchFamily="34" charset="0"/>
                <a:ea typeface="+mj-ea"/>
                <a:cs typeface="+mj-cs"/>
              </a:rPr>
              <a:t>Muur</a:t>
            </a:r>
            <a:endParaRPr lang="nl-NL" sz="2400" b="1" dirty="0">
              <a:solidFill>
                <a:schemeClr val="bg1"/>
              </a:solidFill>
              <a:latin typeface="+mj-lt"/>
              <a:ea typeface="+mj-ea"/>
              <a:cs typeface="+mj-cs"/>
            </a:endParaRPr>
          </a:p>
        </p:txBody>
      </p:sp>
      <p:pic>
        <p:nvPicPr>
          <p:cNvPr id="14339" name="Picture 2"/>
          <p:cNvPicPr>
            <a:picLocks noChangeAspect="1" noChangeArrowheads="1"/>
          </p:cNvPicPr>
          <p:nvPr/>
        </p:nvPicPr>
        <p:blipFill>
          <a:blip r:embed="rId3" cstate="print"/>
          <a:srcRect r="29305"/>
          <a:stretch>
            <a:fillRect/>
          </a:stretch>
        </p:blipFill>
        <p:spPr bwMode="auto">
          <a:xfrm>
            <a:off x="7634012" y="0"/>
            <a:ext cx="1509987" cy="1628800"/>
          </a:xfrm>
          <a:prstGeom prst="rect">
            <a:avLst/>
          </a:prstGeom>
          <a:noFill/>
          <a:ln w="9525">
            <a:noFill/>
            <a:miter lim="800000"/>
            <a:headEnd/>
            <a:tailEnd/>
          </a:ln>
        </p:spPr>
      </p:pic>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 y="5218974"/>
            <a:ext cx="4283968" cy="1639026"/>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611560" y="2420888"/>
            <a:ext cx="3456384" cy="1347837"/>
          </a:xfrm>
        </p:spPr>
        <p:txBody>
          <a:bodyPr>
            <a:normAutofit/>
          </a:bodyPr>
          <a:lstStyle/>
          <a:p>
            <a:pPr marR="0" algn="l">
              <a:lnSpc>
                <a:spcPct val="90000"/>
              </a:lnSpc>
            </a:pPr>
            <a:r>
              <a:rPr lang="nl-NL" sz="4000" b="1" dirty="0" smtClean="0">
                <a:solidFill>
                  <a:srgbClr val="1FAECD"/>
                </a:solidFill>
                <a:latin typeface="Calibri" pitchFamily="34" charset="0"/>
              </a:rPr>
              <a:t>Jouw muur</a:t>
            </a:r>
          </a:p>
        </p:txBody>
      </p:sp>
      <p:sp>
        <p:nvSpPr>
          <p:cNvPr id="6" name="Titel 1"/>
          <p:cNvSpPr txBox="1">
            <a:spLocks/>
          </p:cNvSpPr>
          <p:nvPr/>
        </p:nvSpPr>
        <p:spPr>
          <a:xfrm>
            <a:off x="1259632" y="260648"/>
            <a:ext cx="2088232" cy="504354"/>
          </a:xfrm>
          <a:prstGeom prst="rect">
            <a:avLst/>
          </a:prstGeom>
        </p:spPr>
        <p:txBody>
          <a:bodyPr anchor="ctr">
            <a:normAutofit/>
          </a:bodyPr>
          <a:lstStyle/>
          <a:p>
            <a:pPr algn="ctr" fontAlgn="auto">
              <a:spcAft>
                <a:spcPts val="0"/>
              </a:spcAft>
              <a:defRPr/>
            </a:pPr>
            <a:r>
              <a:rPr lang="nl-NL" sz="2400" b="1" dirty="0">
                <a:solidFill>
                  <a:schemeClr val="bg2">
                    <a:lumMod val="25000"/>
                  </a:schemeClr>
                </a:solidFill>
                <a:latin typeface="Calibri" pitchFamily="34" charset="0"/>
                <a:ea typeface="+mj-ea"/>
                <a:cs typeface="+mj-cs"/>
              </a:rPr>
              <a:t>Les 17 </a:t>
            </a:r>
            <a:r>
              <a:rPr lang="nl-NL" sz="2400" b="1" dirty="0" smtClean="0">
                <a:solidFill>
                  <a:schemeClr val="bg2">
                    <a:lumMod val="25000"/>
                  </a:schemeClr>
                </a:solidFill>
                <a:latin typeface="Calibri" pitchFamily="34" charset="0"/>
                <a:ea typeface="+mj-ea"/>
                <a:cs typeface="+mj-cs"/>
              </a:rPr>
              <a:t>Muur</a:t>
            </a:r>
            <a:endParaRPr lang="nl-NL" sz="2400" b="1" dirty="0">
              <a:solidFill>
                <a:schemeClr val="bg1"/>
              </a:solidFill>
              <a:latin typeface="+mj-lt"/>
              <a:ea typeface="+mj-ea"/>
              <a:cs typeface="+mj-cs"/>
            </a:endParaRPr>
          </a:p>
        </p:txBody>
      </p:sp>
      <p:pic>
        <p:nvPicPr>
          <p:cNvPr id="14339" name="Picture 2"/>
          <p:cNvPicPr>
            <a:picLocks noChangeAspect="1" noChangeArrowheads="1"/>
          </p:cNvPicPr>
          <p:nvPr/>
        </p:nvPicPr>
        <p:blipFill>
          <a:blip r:embed="rId3" cstate="print"/>
          <a:srcRect r="29305"/>
          <a:stretch>
            <a:fillRect/>
          </a:stretch>
        </p:blipFill>
        <p:spPr bwMode="auto">
          <a:xfrm>
            <a:off x="4362450" y="0"/>
            <a:ext cx="4781550" cy="5157788"/>
          </a:xfrm>
          <a:prstGeom prst="rect">
            <a:avLst/>
          </a:prstGeom>
          <a:noFill/>
          <a:ln w="9525">
            <a:noFill/>
            <a:miter lim="800000"/>
            <a:headEnd/>
            <a:tailEnd/>
          </a:ln>
        </p:spPr>
      </p:pic>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Concours">
  <a:themeElements>
    <a:clrScheme name="Concours">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1_Concours">
      <a:majorFont>
        <a:latin typeface=""/>
        <a:ea typeface=""/>
        <a:cs typeface=""/>
      </a:majorFont>
      <a:minorFont>
        <a:latin typeface=""/>
        <a:ea typeface=""/>
        <a:cs typeface=""/>
      </a:minorFont>
    </a:fontScheme>
    <a:fmtScheme name="Concours">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283</TotalTime>
  <Words>1247</Words>
  <Application>Microsoft Office PowerPoint</Application>
  <PresentationFormat>Diavoorstelling (4:3)</PresentationFormat>
  <Paragraphs>110</Paragraphs>
  <Slides>15</Slides>
  <Notes>15</Notes>
  <HiddenSlides>0</HiddenSlides>
  <MMClips>0</MMClips>
  <ScaleCrop>false</ScaleCrop>
  <HeadingPairs>
    <vt:vector size="4" baseType="variant">
      <vt:variant>
        <vt:lpstr>Thema</vt:lpstr>
      </vt:variant>
      <vt:variant>
        <vt:i4>1</vt:i4>
      </vt:variant>
      <vt:variant>
        <vt:lpstr>Diatitels</vt:lpstr>
      </vt:variant>
      <vt:variant>
        <vt:i4>15</vt:i4>
      </vt:variant>
    </vt:vector>
  </HeadingPairs>
  <TitlesOfParts>
    <vt:vector size="16" baseType="lpstr">
      <vt:lpstr>1_Concours</vt:lpstr>
      <vt:lpstr>Dia 1</vt:lpstr>
      <vt:lpstr>Dia 2</vt:lpstr>
      <vt:lpstr>Dia 3</vt:lpstr>
      <vt:lpstr>Dia 4</vt:lpstr>
      <vt:lpstr>Dia 5</vt:lpstr>
      <vt:lpstr>Dia 6</vt:lpstr>
      <vt:lpstr>Dia 7</vt:lpstr>
      <vt:lpstr>Dia 8</vt:lpstr>
      <vt:lpstr>Dia 9</vt:lpstr>
      <vt:lpstr>Dia 10</vt:lpstr>
      <vt:lpstr>Dia 11</vt:lpstr>
      <vt:lpstr>Dia 12</vt:lpstr>
      <vt:lpstr>Dia 13</vt:lpstr>
      <vt:lpstr>Dia 14</vt:lpstr>
      <vt:lpstr>Dia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Ingrid Plantinga</dc:creator>
  <cp:lastModifiedBy>Ingrid Plantinga</cp:lastModifiedBy>
  <cp:revision>42</cp:revision>
  <dcterms:created xsi:type="dcterms:W3CDTF">2011-08-15T13:01:05Z</dcterms:created>
  <dcterms:modified xsi:type="dcterms:W3CDTF">2014-01-06T16:02:43Z</dcterms:modified>
</cp:coreProperties>
</file>