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0" r:id="rId2"/>
    <p:sldId id="272" r:id="rId3"/>
    <p:sldId id="273" r:id="rId4"/>
    <p:sldId id="261" r:id="rId5"/>
    <p:sldId id="274" r:id="rId6"/>
    <p:sldId id="275" r:id="rId7"/>
    <p:sldId id="276" r:id="rId8"/>
    <p:sldId id="277" r:id="rId9"/>
    <p:sldId id="278" r:id="rId10"/>
    <p:sldId id="263" r:id="rId11"/>
    <p:sldId id="279" r:id="rId12"/>
    <p:sldId id="280" r:id="rId13"/>
    <p:sldId id="281" r:id="rId14"/>
    <p:sldId id="282" r:id="rId15"/>
    <p:sldId id="283" r:id="rId16"/>
    <p:sldId id="284" r:id="rId17"/>
    <p:sldId id="285" r:id="rId1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3F8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D4A2966-384E-417E-82C6-04E07986BE71}" type="datetimeFigureOut">
              <a:rPr lang="nl-NL"/>
              <a:pPr>
                <a:defRPr/>
              </a:pPr>
              <a:t>6-1-2014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3D26998-5F21-4A26-9FBB-1746DF119A4B}"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393E7-A392-4A73-824A-77F1F4817290}"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17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2D8DD6-0756-4410-8BB6-3300930F735F}"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CF0E2-874A-4E55-A011-938E4A883651}"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ige driehoe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ep 1"/>
          <p:cNvGrpSpPr>
            <a:grpSpLocks/>
          </p:cNvGrpSpPr>
          <p:nvPr/>
        </p:nvGrpSpPr>
        <p:grpSpPr bwMode="auto">
          <a:xfrm>
            <a:off x="-3175" y="4953000"/>
            <a:ext cx="9147175" cy="1911350"/>
            <a:chOff x="-3765" y="4832896"/>
            <a:chExt cx="9147765" cy="2032192"/>
          </a:xfrm>
        </p:grpSpPr>
        <p:sp>
          <p:nvSpPr>
            <p:cNvPr id="6" name="Vrije v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Vrije v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nl-NL" smtClean="0"/>
              <a:t>Klik om de stijl te bewerken</a:t>
            </a:r>
            <a:endParaRPr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1" name="Tijdelijke aanduiding voor datum 29"/>
          <p:cNvSpPr>
            <a:spLocks noGrp="1"/>
          </p:cNvSpPr>
          <p:nvPr>
            <p:ph type="dt" sz="half" idx="10"/>
          </p:nvPr>
        </p:nvSpPr>
        <p:spPr/>
        <p:txBody>
          <a:bodyPr/>
          <a:lstStyle>
            <a:lvl1pPr>
              <a:defRPr smtClean="0">
                <a:solidFill>
                  <a:srgbClr val="FFFFFF"/>
                </a:solidFill>
              </a:defRPr>
            </a:lvl1pPr>
            <a:extLst/>
          </a:lstStyle>
          <a:p>
            <a:pPr>
              <a:defRPr/>
            </a:pPr>
            <a:fld id="{CD09CAE1-5D5E-4397-A70E-BD211D78455C}" type="datetime1">
              <a:rPr lang="nl-NL"/>
              <a:pPr>
                <a:defRPr/>
              </a:pPr>
              <a:t>6-1-2014</a:t>
            </a:fld>
            <a:endParaRPr lang="nl-NL"/>
          </a:p>
        </p:txBody>
      </p:sp>
      <p:sp>
        <p:nvSpPr>
          <p:cNvPr id="12" name="Tijdelijke aanduiding voor voettekst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nl-NL"/>
              <a:t>Bericht van God</a:t>
            </a:r>
            <a:endParaRPr lang="nl-NL"/>
          </a:p>
        </p:txBody>
      </p:sp>
      <p:sp>
        <p:nvSpPr>
          <p:cNvPr id="13" name="Tijdelijke aanduiding voor dianummer 26"/>
          <p:cNvSpPr>
            <a:spLocks noGrp="1"/>
          </p:cNvSpPr>
          <p:nvPr>
            <p:ph type="sldNum" sz="quarter" idx="12"/>
          </p:nvPr>
        </p:nvSpPr>
        <p:spPr/>
        <p:txBody>
          <a:bodyPr/>
          <a:lstStyle>
            <a:lvl1pPr>
              <a:defRPr smtClean="0">
                <a:solidFill>
                  <a:srgbClr val="FFFFFF"/>
                </a:solidFill>
              </a:defRPr>
            </a:lvl1pPr>
            <a:extLst/>
          </a:lstStyle>
          <a:p>
            <a:pPr>
              <a:defRPr/>
            </a:pPr>
            <a:fld id="{D83B0B9F-0AE5-4B10-9FD1-27B40063783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nl-NL" smtClean="0"/>
              <a:t>Klik om de stijl te bewerken</a:t>
            </a:r>
            <a:endParaRPr lang="en-US"/>
          </a:p>
        </p:txBody>
      </p:sp>
      <p:sp>
        <p:nvSpPr>
          <p:cNvPr id="40965" name="Tijdelijke aanduiding voor tekst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3" name="Tijdelijke aanduiding voor datum 2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rgbClr val="FFFFFF"/>
                </a:solidFill>
                <a:latin typeface="+mn-lt"/>
              </a:defRPr>
            </a:lvl1pPr>
            <a:extLst/>
          </a:lstStyle>
          <a:p>
            <a:pPr>
              <a:defRPr/>
            </a:pPr>
            <a:fld id="{A4098DBA-0AB1-481D-986F-5BBC165035C4}" type="datetime1">
              <a:rPr lang="nl-NL"/>
              <a:pPr>
                <a:defRPr/>
              </a:pPr>
              <a:t>6-1-2014</a:t>
            </a:fld>
            <a:endParaRPr lang="nl-NL"/>
          </a:p>
        </p:txBody>
      </p:sp>
      <p:sp>
        <p:nvSpPr>
          <p:cNvPr id="24" name="Tijdelijke aanduiding voor voettekst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smtClean="0">
                <a:solidFill>
                  <a:schemeClr val="accent1">
                    <a:tint val="20000"/>
                  </a:schemeClr>
                </a:solidFill>
                <a:latin typeface="+mn-lt"/>
              </a:defRPr>
            </a:lvl1pPr>
            <a:extLst/>
          </a:lstStyle>
          <a:p>
            <a:pPr>
              <a:defRPr/>
            </a:pPr>
            <a:r>
              <a:rPr lang="nl-NL"/>
              <a:t>Bericht van God</a:t>
            </a:r>
            <a:endParaRPr lang="nl-NL"/>
          </a:p>
        </p:txBody>
      </p:sp>
      <p:sp>
        <p:nvSpPr>
          <p:cNvPr id="25" name="Tijdelijke aanduiding voor dianummer 2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rgbClr val="FFFFFF"/>
                </a:solidFill>
                <a:latin typeface="+mn-lt"/>
              </a:defRPr>
            </a:lvl1pPr>
            <a:extLst/>
          </a:lstStyle>
          <a:p>
            <a:pPr>
              <a:defRPr/>
            </a:pPr>
            <a:fld id="{F250CECB-E5EA-4FA4-B173-2FB2F634598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692696"/>
            <a:ext cx="4607743" cy="4464496"/>
          </a:xfrm>
        </p:spPr>
        <p:txBody>
          <a:bodyPr>
            <a:normAutofit/>
          </a:bodyPr>
          <a:lstStyle/>
          <a:p>
            <a:pPr marR="0" algn="l">
              <a:lnSpc>
                <a:spcPct val="80000"/>
              </a:lnSpc>
            </a:pPr>
            <a:r>
              <a:rPr lang="nl-NL" sz="2400" b="1" dirty="0" smtClean="0">
                <a:solidFill>
                  <a:srgbClr val="00B0F0"/>
                </a:solidFill>
                <a:latin typeface="Calibri" pitchFamily="34" charset="0"/>
              </a:rPr>
              <a:t>Wat doe ik hier vandaag?</a:t>
            </a:r>
          </a:p>
          <a:p>
            <a:pPr marR="0" algn="l">
              <a:lnSpc>
                <a:spcPct val="80000"/>
              </a:lnSpc>
            </a:pPr>
            <a:endParaRPr lang="nl-NL" sz="2400" dirty="0" smtClean="0">
              <a:solidFill>
                <a:srgbClr val="00B0F0"/>
              </a:solidFill>
              <a:latin typeface="Calibri" pitchFamily="34" charset="0"/>
            </a:endParaRPr>
          </a:p>
          <a:p>
            <a:pPr marR="0" algn="l">
              <a:lnSpc>
                <a:spcPct val="80000"/>
              </a:lnSpc>
              <a:buFont typeface="Arial" pitchFamily="34" charset="0"/>
              <a:buChar char="•"/>
            </a:pPr>
            <a:r>
              <a:rPr lang="nl-NL" sz="2400" dirty="0" smtClean="0">
                <a:solidFill>
                  <a:srgbClr val="00B0F0"/>
                </a:solidFill>
                <a:latin typeface="Calibri" pitchFamily="34" charset="0"/>
              </a:rPr>
              <a:t>Ik leer hoe ik mijn hele hart mag uitstorten voor God; ik leer dat niks te gek of te vreemd is om voor te bidden. </a:t>
            </a:r>
          </a:p>
          <a:p>
            <a:pPr marR="0" algn="l">
              <a:lnSpc>
                <a:spcPct val="80000"/>
              </a:lnSpc>
              <a:buFont typeface="Arial" pitchFamily="34" charset="0"/>
              <a:buChar char="•"/>
            </a:pPr>
            <a:endParaRPr lang="nl-NL" sz="2400" dirty="0" smtClean="0">
              <a:solidFill>
                <a:srgbClr val="00B0F0"/>
              </a:solidFill>
              <a:latin typeface="Calibri" pitchFamily="34" charset="0"/>
            </a:endParaRPr>
          </a:p>
          <a:p>
            <a:pPr marR="0" algn="l">
              <a:lnSpc>
                <a:spcPct val="80000"/>
              </a:lnSpc>
              <a:buFont typeface="Arial" pitchFamily="34" charset="0"/>
              <a:buChar char="•"/>
            </a:pPr>
            <a:r>
              <a:rPr lang="nl-NL" sz="2400" dirty="0" smtClean="0">
                <a:solidFill>
                  <a:srgbClr val="00B0F0"/>
                </a:solidFill>
                <a:latin typeface="Calibri" pitchFamily="34" charset="0"/>
              </a:rPr>
              <a:t>Ik denk er verder over na voor wie ik kan bidden.</a:t>
            </a:r>
          </a:p>
          <a:p>
            <a:pPr marR="0" algn="l">
              <a:lnSpc>
                <a:spcPct val="80000"/>
              </a:lnSpc>
              <a:buFont typeface="Arial" pitchFamily="34" charset="0"/>
              <a:buChar char="•"/>
            </a:pPr>
            <a:endParaRPr lang="nl-NL" sz="2400" dirty="0" smtClean="0">
              <a:solidFill>
                <a:srgbClr val="00B0F0"/>
              </a:solidFill>
              <a:latin typeface="Calibri" pitchFamily="34" charset="0"/>
            </a:endParaRPr>
          </a:p>
          <a:p>
            <a:pPr marR="0" algn="l">
              <a:lnSpc>
                <a:spcPct val="80000"/>
              </a:lnSpc>
              <a:buFont typeface="Arial" pitchFamily="34" charset="0"/>
              <a:buChar char="•"/>
            </a:pPr>
            <a:r>
              <a:rPr lang="nl-NL" sz="2400" dirty="0" smtClean="0">
                <a:solidFill>
                  <a:srgbClr val="00B0F0"/>
                </a:solidFill>
                <a:latin typeface="Calibri" pitchFamily="34" charset="0"/>
              </a:rPr>
              <a:t>Ik probeer te begrijpen dat God altijd naar mijn gebeden luistert en er wat mee doet. </a:t>
            </a:r>
            <a:endParaRPr lang="nl-NL" sz="2400" dirty="0" smtClean="0">
              <a:solidFill>
                <a:srgbClr val="00B0F0"/>
              </a:solidFill>
              <a:latin typeface="Calibri" pitchFamily="34" charset="0"/>
            </a:endParaRPr>
          </a:p>
        </p:txBody>
      </p:sp>
      <p:sp>
        <p:nvSpPr>
          <p:cNvPr id="6" name="Titel 1"/>
          <p:cNvSpPr txBox="1">
            <a:spLocks/>
          </p:cNvSpPr>
          <p:nvPr/>
        </p:nvSpPr>
        <p:spPr>
          <a:xfrm>
            <a:off x="900113" y="188641"/>
            <a:ext cx="4032250" cy="432047"/>
          </a:xfrm>
          <a:prstGeom prst="rect">
            <a:avLst/>
          </a:prstGeom>
        </p:spPr>
        <p:txBody>
          <a:bodyPr anchor="ctr">
            <a:normAutofit lnSpcReduction="10000"/>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7814388" y="0"/>
            <a:ext cx="1329612" cy="1772816"/>
          </a:xfrm>
          <a:prstGeom prst="rect">
            <a:avLst/>
          </a:prstGeom>
          <a:noFill/>
          <a:ln w="9525">
            <a:noFill/>
            <a:miter lim="800000"/>
            <a:headEnd/>
            <a:tailEnd/>
          </a:ln>
        </p:spPr>
      </p:pic>
      <p:sp>
        <p:nvSpPr>
          <p:cNvPr id="3" name="Ondertitel 2"/>
          <p:cNvSpPr>
            <a:spLocks noGrp="1"/>
          </p:cNvSpPr>
          <p:nvPr>
            <p:ph type="subTitle" idx="1"/>
          </p:nvPr>
        </p:nvSpPr>
        <p:spPr>
          <a:xfrm>
            <a:off x="304800" y="332656"/>
            <a:ext cx="8587680" cy="4617169"/>
          </a:xfrm>
        </p:spPr>
        <p:txBody>
          <a:bodyPr>
            <a:normAutofit/>
          </a:bodyPr>
          <a:lstStyle/>
          <a:p>
            <a:pPr marR="0" algn="l"/>
            <a:r>
              <a:rPr lang="nl-NL" sz="2400" b="1" dirty="0" smtClean="0">
                <a:solidFill>
                  <a:srgbClr val="1FAECD"/>
                </a:solidFill>
                <a:latin typeface="Calibri" pitchFamily="34" charset="0"/>
              </a:rPr>
              <a:t>Marcus 2:1-4</a:t>
            </a:r>
            <a:r>
              <a:rPr lang="nl-NL" sz="2400" dirty="0" smtClean="0">
                <a:solidFill>
                  <a:srgbClr val="1FAECD"/>
                </a:solidFill>
                <a:latin typeface="Calibri" pitchFamily="34" charset="0"/>
              </a:rPr>
              <a:t/>
            </a:r>
            <a:br>
              <a:rPr lang="nl-NL" sz="2400" dirty="0" smtClean="0">
                <a:solidFill>
                  <a:srgbClr val="1FAECD"/>
                </a:solidFill>
                <a:latin typeface="Calibri" pitchFamily="34" charset="0"/>
              </a:rPr>
            </a:br>
            <a:r>
              <a:rPr lang="nl-NL" sz="2400" dirty="0" smtClean="0">
                <a:solidFill>
                  <a:srgbClr val="1FAECD"/>
                </a:solidFill>
                <a:latin typeface="Calibri" pitchFamily="34" charset="0"/>
              </a:rPr>
              <a:t>1 Toen hij enkele dagen later terugkwam in </a:t>
            </a:r>
            <a:r>
              <a:rPr lang="nl-NL" sz="2400" dirty="0" err="1" smtClean="0">
                <a:solidFill>
                  <a:srgbClr val="1FAECD"/>
                </a:solidFill>
                <a:latin typeface="Calibri" pitchFamily="34" charset="0"/>
              </a:rPr>
              <a:t>Kafarnaüm</a:t>
            </a:r>
            <a:r>
              <a:rPr lang="nl-NL" sz="2400" dirty="0" smtClean="0">
                <a:solidFill>
                  <a:srgbClr val="1FAECD"/>
                </a:solidFill>
                <a:latin typeface="Calibri" pitchFamily="34" charset="0"/>
              </a:rPr>
              <a:t>,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werd </a:t>
            </a:r>
            <a:r>
              <a:rPr lang="nl-NL" sz="2400" dirty="0" smtClean="0">
                <a:solidFill>
                  <a:srgbClr val="1FAECD"/>
                </a:solidFill>
                <a:latin typeface="Calibri" pitchFamily="34" charset="0"/>
              </a:rPr>
              <a:t>bekend dat hij weer thuis was. 2 Er stroomden zo veel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mensen </a:t>
            </a:r>
            <a:r>
              <a:rPr lang="nl-NL" sz="2400" dirty="0" smtClean="0">
                <a:solidFill>
                  <a:srgbClr val="1FAECD"/>
                </a:solidFill>
                <a:latin typeface="Calibri" pitchFamily="34" charset="0"/>
              </a:rPr>
              <a:t>toe dat er zelfs voor de deur geen plaats meer was,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hij verkondigde hun Gods boodschap. 3 Er werd ook een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verlamde </a:t>
            </a:r>
            <a:r>
              <a:rPr lang="nl-NL" sz="2400" dirty="0" smtClean="0">
                <a:solidFill>
                  <a:srgbClr val="1FAECD"/>
                </a:solidFill>
                <a:latin typeface="Calibri" pitchFamily="34" charset="0"/>
              </a:rPr>
              <a:t>bij hem gebracht, die door vier mensen gedragen werd. 4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Omdat </a:t>
            </a:r>
            <a:r>
              <a:rPr lang="nl-NL" sz="2400" dirty="0" smtClean="0">
                <a:solidFill>
                  <a:srgbClr val="1FAECD"/>
                </a:solidFill>
                <a:latin typeface="Calibri" pitchFamily="34" charset="0"/>
              </a:rPr>
              <a:t>ze zich niet door de menigte konden wringen, haalden ze </a:t>
            </a:r>
            <a:r>
              <a:rPr lang="nl-NL" sz="2400" dirty="0" smtClean="0">
                <a:solidFill>
                  <a:srgbClr val="1FAECD"/>
                </a:solidFill>
                <a:latin typeface="Calibri" pitchFamily="34" charset="0"/>
              </a:rPr>
              <a:t>een</a:t>
            </a:r>
          </a:p>
          <a:p>
            <a:pPr marR="0" algn="l"/>
            <a:r>
              <a:rPr lang="nl-NL" sz="2400" dirty="0" smtClean="0">
                <a:solidFill>
                  <a:srgbClr val="1FAECD"/>
                </a:solidFill>
                <a:latin typeface="Calibri" pitchFamily="34" charset="0"/>
              </a:rPr>
              <a:t>stuk </a:t>
            </a:r>
            <a:r>
              <a:rPr lang="nl-NL" sz="2400" dirty="0" smtClean="0">
                <a:solidFill>
                  <a:srgbClr val="1FAECD"/>
                </a:solidFill>
                <a:latin typeface="Calibri" pitchFamily="34" charset="0"/>
              </a:rPr>
              <a:t>van het dak weg boven de plaats waar Jezus zat, en toen ze </a:t>
            </a:r>
            <a:r>
              <a:rPr lang="nl-NL" sz="2400" dirty="0" smtClean="0">
                <a:solidFill>
                  <a:srgbClr val="1FAECD"/>
                </a:solidFill>
                <a:latin typeface="Calibri" pitchFamily="34" charset="0"/>
              </a:rPr>
              <a:t>een</a:t>
            </a:r>
          </a:p>
          <a:p>
            <a:pPr marR="0" algn="l"/>
            <a:r>
              <a:rPr lang="nl-NL" sz="2400" dirty="0" smtClean="0">
                <a:solidFill>
                  <a:srgbClr val="1FAECD"/>
                </a:solidFill>
                <a:latin typeface="Calibri" pitchFamily="34" charset="0"/>
              </a:rPr>
              <a:t>opening </a:t>
            </a:r>
            <a:r>
              <a:rPr lang="nl-NL" sz="2400" dirty="0" smtClean="0">
                <a:solidFill>
                  <a:srgbClr val="1FAECD"/>
                </a:solidFill>
                <a:latin typeface="Calibri" pitchFamily="34" charset="0"/>
              </a:rPr>
              <a:t>hadden gemaakt, lieten ze de verlamde op zijn draagbed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naar </a:t>
            </a:r>
            <a:r>
              <a:rPr lang="nl-NL" sz="2400" dirty="0" smtClean="0">
                <a:solidFill>
                  <a:srgbClr val="1FAECD"/>
                </a:solidFill>
                <a:latin typeface="Calibri" pitchFamily="34" charset="0"/>
              </a:rPr>
              <a:t>beneden zakken. </a:t>
            </a:r>
          </a:p>
          <a:p>
            <a:pPr marR="0" algn="l"/>
            <a:endParaRPr lang="nl-NL" sz="1800" dirty="0" smtClean="0">
              <a:solidFill>
                <a:schemeClr val="bg1"/>
              </a:solidFill>
              <a:latin typeface="Calibri" pitchFamily="34" charset="0"/>
            </a:endParaRPr>
          </a:p>
        </p:txBody>
      </p:sp>
      <p:pic>
        <p:nvPicPr>
          <p:cNvPr id="20484"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
        <p:nvSpPr>
          <p:cNvPr id="8" name="Titel 1"/>
          <p:cNvSpPr txBox="1">
            <a:spLocks/>
          </p:cNvSpPr>
          <p:nvPr/>
        </p:nvSpPr>
        <p:spPr>
          <a:xfrm>
            <a:off x="4572000" y="1"/>
            <a:ext cx="4032250" cy="476672"/>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Bidden voor de kerk</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836712"/>
            <a:ext cx="4608512" cy="4032448"/>
          </a:xfrm>
        </p:spPr>
        <p:txBody>
          <a:bodyPr>
            <a:normAutofit/>
          </a:bodyPr>
          <a:lstStyle/>
          <a:p>
            <a:pPr marR="0" algn="l"/>
            <a:r>
              <a:rPr lang="nl-NL" sz="2400" b="1" dirty="0" smtClean="0">
                <a:solidFill>
                  <a:srgbClr val="1FAECD"/>
                </a:solidFill>
                <a:latin typeface="Calibri" pitchFamily="34" charset="0"/>
              </a:rPr>
              <a:t>Efezi</a:t>
            </a:r>
            <a:r>
              <a:rPr lang="nl-NL" sz="2400" b="1" dirty="0" smtClean="0">
                <a:solidFill>
                  <a:srgbClr val="1FAECD"/>
                </a:solidFill>
                <a:latin typeface="Calibri" pitchFamily="34" charset="0"/>
              </a:rPr>
              <a:t>ë</a:t>
            </a:r>
            <a:r>
              <a:rPr lang="nl-NL" sz="2400" b="1" dirty="0" smtClean="0">
                <a:solidFill>
                  <a:srgbClr val="1FAECD"/>
                </a:solidFill>
                <a:latin typeface="Calibri" pitchFamily="34" charset="0"/>
              </a:rPr>
              <a:t>rs 6: 18 en 19  </a:t>
            </a:r>
          </a:p>
          <a:p>
            <a:pPr marR="0" algn="l"/>
            <a:r>
              <a:rPr lang="nl-NL" sz="2400" dirty="0" smtClean="0">
                <a:solidFill>
                  <a:srgbClr val="1FAECD"/>
                </a:solidFill>
                <a:latin typeface="Calibri" pitchFamily="34" charset="0"/>
              </a:rPr>
              <a:t>18 </a:t>
            </a:r>
            <a:r>
              <a:rPr lang="nl-NL" sz="2400" dirty="0" smtClean="0">
                <a:solidFill>
                  <a:srgbClr val="1FAECD"/>
                </a:solidFill>
                <a:latin typeface="Calibri" pitchFamily="34" charset="0"/>
              </a:rPr>
              <a:t>Laat u bij het bidden leiden door de Geest, iedere keer dat u bidt; blijf waakzaam en bid voortdurend voor alle heiligen. 19 Bid ook voor mij, dat mij de juiste woorden gegeven worden wanneer ik verkondig, zodat ik met vrijmoedigheid het mysterie mag openbaren van het evangelie. </a:t>
            </a:r>
          </a:p>
          <a:p>
            <a:pPr marR="0" algn="l"/>
            <a:endParaRPr lang="nl-NL" sz="2400" dirty="0" smtClean="0">
              <a:solidFill>
                <a:srgbClr val="00B0F0"/>
              </a:solidFill>
              <a:latin typeface="Calibri" pitchFamily="34" charset="0"/>
            </a:endParaRP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7814527" y="1"/>
            <a:ext cx="1329473" cy="1772816"/>
          </a:xfrm>
          <a:prstGeom prst="rect">
            <a:avLst/>
          </a:prstGeom>
          <a:noFill/>
          <a:ln w="9525">
            <a:noFill/>
            <a:miter lim="800000"/>
            <a:headEnd/>
            <a:tailEnd/>
          </a:ln>
        </p:spPr>
      </p:pic>
      <p:sp>
        <p:nvSpPr>
          <p:cNvPr id="3" name="Ondertitel 2"/>
          <p:cNvSpPr>
            <a:spLocks noGrp="1"/>
          </p:cNvSpPr>
          <p:nvPr>
            <p:ph type="subTitle" idx="1"/>
          </p:nvPr>
        </p:nvSpPr>
        <p:spPr>
          <a:xfrm>
            <a:off x="395536" y="332656"/>
            <a:ext cx="8424936" cy="4536504"/>
          </a:xfrm>
        </p:spPr>
        <p:txBody>
          <a:bodyPr>
            <a:normAutofit/>
          </a:bodyPr>
          <a:lstStyle/>
          <a:p>
            <a:pPr marR="0" algn="l"/>
            <a:r>
              <a:rPr lang="nl-NL" sz="2400" b="1" dirty="0" smtClean="0">
                <a:solidFill>
                  <a:srgbClr val="1FAECD"/>
                </a:solidFill>
                <a:latin typeface="Calibri" pitchFamily="34" charset="0"/>
              </a:rPr>
              <a:t>2 Tessalonicenzen 3</a:t>
            </a:r>
            <a:r>
              <a:rPr lang="nl-NL" sz="2400" b="1" dirty="0" smtClean="0">
                <a:solidFill>
                  <a:srgbClr val="1FAECD"/>
                </a:solidFill>
                <a:latin typeface="Calibri" pitchFamily="34" charset="0"/>
              </a:rPr>
              <a:t>: 1-5</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1 Voor het overige, broeders en zusters, bid voor ons.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Bid </a:t>
            </a:r>
            <a:r>
              <a:rPr lang="nl-NL" sz="2400" dirty="0" smtClean="0">
                <a:solidFill>
                  <a:srgbClr val="1FAECD"/>
                </a:solidFill>
                <a:latin typeface="Calibri" pitchFamily="34" charset="0"/>
              </a:rPr>
              <a:t>dat het woord van de Heer zich elders even snel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verspreidt </a:t>
            </a:r>
            <a:r>
              <a:rPr lang="nl-NL" sz="2400" dirty="0" smtClean="0">
                <a:solidFill>
                  <a:srgbClr val="1FAECD"/>
                </a:solidFill>
                <a:latin typeface="Calibri" pitchFamily="34" charset="0"/>
              </a:rPr>
              <a:t>en evenzeer geprezen wordt als bij u. 2 Bid ook </a:t>
            </a:r>
            <a:endParaRPr lang="nl-NL" sz="2400" dirty="0" smtClean="0">
              <a:solidFill>
                <a:srgbClr val="1FAECD"/>
              </a:solidFill>
              <a:latin typeface="Calibri" pitchFamily="34" charset="0"/>
            </a:endParaRPr>
          </a:p>
          <a:p>
            <a:pPr marR="0" algn="l"/>
            <a:r>
              <a:rPr lang="nl-NL" sz="2400" dirty="0" smtClean="0">
                <a:solidFill>
                  <a:srgbClr val="1FAECD"/>
                </a:solidFill>
                <a:latin typeface="Calibri" pitchFamily="34" charset="0"/>
              </a:rPr>
              <a:t>dat </a:t>
            </a:r>
            <a:r>
              <a:rPr lang="nl-NL" sz="2400" dirty="0" smtClean="0">
                <a:solidFill>
                  <a:srgbClr val="1FAECD"/>
                </a:solidFill>
                <a:latin typeface="Calibri" pitchFamily="34" charset="0"/>
              </a:rPr>
              <a:t>wij worden behoed voor slechte en kwaadaardige mensen, want niet iedereen is betrouwbaar. 3 Maar de Heer is trouw, hij zal u kracht geven en u tegen het kwaad beschermen. 4 De Heer geeft ons de overtuiging dat u doet wat wij u opdragen en dat zult blijven doen. 5 Moge de Heer uw wil en verlangen richten op de liefde voor God en de standvastige trouw aan Christus.</a:t>
            </a:r>
          </a:p>
          <a:p>
            <a:pPr marR="0" algn="l"/>
            <a:endParaRPr lang="nl-NL" sz="2400" dirty="0" smtClean="0">
              <a:solidFill>
                <a:srgbClr val="00B0F0"/>
              </a:solidFill>
              <a:latin typeface="Calibri" pitchFamily="34" charset="0"/>
            </a:endParaRPr>
          </a:p>
        </p:txBody>
      </p:sp>
      <p:sp>
        <p:nvSpPr>
          <p:cNvPr id="6" name="Titel 1"/>
          <p:cNvSpPr txBox="1">
            <a:spLocks/>
          </p:cNvSpPr>
          <p:nvPr/>
        </p:nvSpPr>
        <p:spPr>
          <a:xfrm>
            <a:off x="4499992" y="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Bidden voor </a:t>
            </a:r>
          </a:p>
          <a:p>
            <a:pPr marR="0" algn="l">
              <a:lnSpc>
                <a:spcPct val="80000"/>
              </a:lnSpc>
            </a:pPr>
            <a:r>
              <a:rPr lang="nl-NL" sz="4000" b="1" dirty="0" smtClean="0">
                <a:solidFill>
                  <a:srgbClr val="00B0F0"/>
                </a:solidFill>
                <a:latin typeface="Calibri" pitchFamily="34" charset="0"/>
              </a:rPr>
              <a:t>de wereld</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1052736"/>
            <a:ext cx="4608512" cy="3816424"/>
          </a:xfrm>
        </p:spPr>
        <p:txBody>
          <a:bodyPr>
            <a:normAutofit/>
          </a:bodyPr>
          <a:lstStyle/>
          <a:p>
            <a:pPr marR="0" algn="l"/>
            <a:r>
              <a:rPr lang="nl-NL" sz="2400" b="1" dirty="0" smtClean="0">
                <a:solidFill>
                  <a:srgbClr val="1FAECD"/>
                </a:solidFill>
                <a:latin typeface="Calibri" pitchFamily="34" charset="0"/>
              </a:rPr>
              <a:t>1 Timoteüs 2</a:t>
            </a:r>
            <a:r>
              <a:rPr lang="nl-NL" sz="2400" b="1" dirty="0" smtClean="0">
                <a:solidFill>
                  <a:srgbClr val="1FAECD"/>
                </a:solidFill>
                <a:latin typeface="Calibri" pitchFamily="34" charset="0"/>
              </a:rPr>
              <a:t>: 1-2</a:t>
            </a:r>
            <a:endParaRPr lang="nl-NL" sz="2400" b="1" dirty="0" smtClean="0">
              <a:solidFill>
                <a:srgbClr val="1FAECD"/>
              </a:solidFill>
              <a:latin typeface="Calibri" pitchFamily="34" charset="0"/>
            </a:endParaRPr>
          </a:p>
          <a:p>
            <a:pPr marR="0" algn="l"/>
            <a:r>
              <a:rPr lang="nl-NL" sz="2400" dirty="0" smtClean="0">
                <a:solidFill>
                  <a:srgbClr val="1FAECD"/>
                </a:solidFill>
                <a:latin typeface="Calibri" pitchFamily="34" charset="0"/>
              </a:rPr>
              <a:t>Allereerst vraag ik dat er voor alle mensen gebeden wordt, dat er smeekbeden, voorbeden en dankgebeden voor hen worden uitgesproken. Bid voor alle koningen en gezagsdragers, opdat we rustig en ongestoord kunnen leven, in alle vroomheid en waardigheid.</a:t>
            </a:r>
          </a:p>
          <a:p>
            <a:pPr marR="0" algn="l"/>
            <a:endParaRPr lang="nl-NL" sz="2400" dirty="0" smtClean="0">
              <a:solidFill>
                <a:srgbClr val="00B0F0"/>
              </a:solidFill>
              <a:latin typeface="Calibri" pitchFamily="34" charset="0"/>
            </a:endParaRP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Luistert God?</a:t>
            </a: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1052736"/>
            <a:ext cx="4608512" cy="3816424"/>
          </a:xfrm>
        </p:spPr>
        <p:txBody>
          <a:bodyPr>
            <a:normAutofit/>
          </a:bodyPr>
          <a:lstStyle/>
          <a:p>
            <a:pPr marR="0" algn="l"/>
            <a:r>
              <a:rPr lang="nl-NL" sz="2400" b="1" dirty="0" smtClean="0">
                <a:solidFill>
                  <a:srgbClr val="00B0F0"/>
                </a:solidFill>
                <a:latin typeface="Calibri" pitchFamily="34" charset="0"/>
              </a:rPr>
              <a:t>Matteüs 26: 39</a:t>
            </a:r>
          </a:p>
          <a:p>
            <a:pPr marR="0" algn="l"/>
            <a:r>
              <a:rPr lang="nl-NL" sz="2400" dirty="0" smtClean="0">
                <a:solidFill>
                  <a:srgbClr val="00B0F0"/>
                </a:solidFill>
                <a:latin typeface="Calibri" pitchFamily="34" charset="0"/>
              </a:rPr>
              <a:t>Hij liep nog een stukje verder, knielde toen en bad diep voorovergebogen: </a:t>
            </a:r>
            <a:endParaRPr lang="nl-NL" sz="2400" dirty="0" smtClean="0">
              <a:solidFill>
                <a:srgbClr val="00B0F0"/>
              </a:solidFill>
              <a:latin typeface="Calibri" pitchFamily="34" charset="0"/>
            </a:endParaRPr>
          </a:p>
          <a:p>
            <a:pPr marR="0" algn="l"/>
            <a:r>
              <a:rPr lang="nl-NL" sz="2400" dirty="0" smtClean="0">
                <a:solidFill>
                  <a:srgbClr val="00B0F0"/>
                </a:solidFill>
                <a:latin typeface="Calibri" pitchFamily="34" charset="0"/>
              </a:rPr>
              <a:t>‘</a:t>
            </a:r>
            <a:r>
              <a:rPr lang="nl-NL" sz="2400" dirty="0" smtClean="0">
                <a:solidFill>
                  <a:srgbClr val="00B0F0"/>
                </a:solidFill>
                <a:latin typeface="Calibri" pitchFamily="34" charset="0"/>
              </a:rPr>
              <a:t>Vader, als het mogelijk is, laat deze beker dan aan mij voorbijgaan! Maar laat het niet gebeuren zoals ik het wil, maar zoals u het wilt.’</a:t>
            </a: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Je hart uitstorten</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Jouw schuilplaats</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1124744"/>
            <a:ext cx="4752528" cy="3744416"/>
          </a:xfrm>
        </p:spPr>
        <p:txBody>
          <a:bodyPr>
            <a:normAutofit/>
          </a:bodyPr>
          <a:lstStyle/>
          <a:p>
            <a:pPr marR="0" algn="l"/>
            <a:r>
              <a:rPr lang="nl-NL" sz="2800" b="1" dirty="0" smtClean="0">
                <a:solidFill>
                  <a:srgbClr val="00B0F0"/>
                </a:solidFill>
                <a:latin typeface="Calibri" pitchFamily="34" charset="0"/>
              </a:rPr>
              <a:t>Psalm 142: 2 en 3</a:t>
            </a:r>
          </a:p>
          <a:p>
            <a:pPr marR="0" algn="l"/>
            <a:r>
              <a:rPr lang="nl-NL" sz="2800" dirty="0" smtClean="0">
                <a:solidFill>
                  <a:srgbClr val="00B0F0"/>
                </a:solidFill>
                <a:latin typeface="Calibri" pitchFamily="34" charset="0"/>
              </a:rPr>
              <a:t>Luid </a:t>
            </a:r>
            <a:r>
              <a:rPr lang="nl-NL" sz="2800" dirty="0" smtClean="0">
                <a:solidFill>
                  <a:srgbClr val="00B0F0"/>
                </a:solidFill>
                <a:latin typeface="Calibri" pitchFamily="34" charset="0"/>
              </a:rPr>
              <a:t>roep ik tot de HEER,</a:t>
            </a:r>
          </a:p>
          <a:p>
            <a:pPr marR="0" algn="l"/>
            <a:r>
              <a:rPr lang="nl-NL" sz="2800" dirty="0" smtClean="0">
                <a:solidFill>
                  <a:srgbClr val="00B0F0"/>
                </a:solidFill>
                <a:latin typeface="Calibri" pitchFamily="34" charset="0"/>
              </a:rPr>
              <a:t>luid smeek ik de HEER om hulp,</a:t>
            </a:r>
          </a:p>
          <a:p>
            <a:pPr marR="0" algn="l"/>
            <a:r>
              <a:rPr lang="nl-NL" sz="2800" dirty="0" smtClean="0">
                <a:solidFill>
                  <a:srgbClr val="00B0F0"/>
                </a:solidFill>
                <a:latin typeface="Calibri" pitchFamily="34" charset="0"/>
              </a:rPr>
              <a:t>bij </a:t>
            </a:r>
            <a:r>
              <a:rPr lang="nl-NL" sz="2800" dirty="0" smtClean="0">
                <a:solidFill>
                  <a:srgbClr val="00B0F0"/>
                </a:solidFill>
                <a:latin typeface="Calibri" pitchFamily="34" charset="0"/>
              </a:rPr>
              <a:t>hem stort ik mijn hart uit,</a:t>
            </a:r>
          </a:p>
          <a:p>
            <a:pPr marR="0" algn="l"/>
            <a:r>
              <a:rPr lang="nl-NL" sz="2800" dirty="0" smtClean="0">
                <a:solidFill>
                  <a:srgbClr val="00B0F0"/>
                </a:solidFill>
                <a:latin typeface="Calibri" pitchFamily="34" charset="0"/>
              </a:rPr>
              <a:t>bij hem klaag ik mijn nood.</a:t>
            </a: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908720"/>
            <a:ext cx="4608512" cy="3960440"/>
          </a:xfrm>
        </p:spPr>
        <p:txBody>
          <a:bodyPr>
            <a:normAutofit/>
          </a:bodyPr>
          <a:lstStyle/>
          <a:p>
            <a:pPr marR="0" algn="l"/>
            <a:r>
              <a:rPr lang="nl-NL" sz="2800" b="1" dirty="0" smtClean="0">
                <a:solidFill>
                  <a:srgbClr val="1FAECD"/>
                </a:solidFill>
                <a:latin typeface="Calibri" pitchFamily="34" charset="0"/>
              </a:rPr>
              <a:t>Psalm 62</a:t>
            </a:r>
            <a:r>
              <a:rPr lang="nl-NL" sz="2800" b="1" dirty="0" smtClean="0">
                <a:solidFill>
                  <a:srgbClr val="1FAECD"/>
                </a:solidFill>
                <a:latin typeface="Calibri" pitchFamily="34" charset="0"/>
              </a:rPr>
              <a:t>: 8 </a:t>
            </a:r>
            <a:r>
              <a:rPr lang="nl-NL" sz="2800" b="1" dirty="0" smtClean="0">
                <a:solidFill>
                  <a:srgbClr val="1FAECD"/>
                </a:solidFill>
                <a:latin typeface="Calibri" pitchFamily="34" charset="0"/>
              </a:rPr>
              <a:t>en 9</a:t>
            </a:r>
          </a:p>
          <a:p>
            <a:pPr marR="0" algn="l"/>
            <a:r>
              <a:rPr lang="nl-NL" sz="2800" dirty="0" smtClean="0">
                <a:solidFill>
                  <a:srgbClr val="1FAECD"/>
                </a:solidFill>
                <a:latin typeface="Calibri" pitchFamily="34" charset="0"/>
              </a:rPr>
              <a:t>Bij God is mijn redding en eer, mijn machtige rots, </a:t>
            </a:r>
            <a:endParaRPr lang="nl-NL" sz="2800" dirty="0" smtClean="0">
              <a:solidFill>
                <a:srgbClr val="1FAECD"/>
              </a:solidFill>
              <a:latin typeface="Calibri" pitchFamily="34" charset="0"/>
            </a:endParaRPr>
          </a:p>
          <a:p>
            <a:pPr marR="0" algn="l"/>
            <a:r>
              <a:rPr lang="nl-NL" sz="2800" dirty="0" smtClean="0">
                <a:solidFill>
                  <a:srgbClr val="1FAECD"/>
                </a:solidFill>
                <a:latin typeface="Calibri" pitchFamily="34" charset="0"/>
              </a:rPr>
              <a:t>mijn </a:t>
            </a:r>
            <a:r>
              <a:rPr lang="nl-NL" sz="2800" dirty="0" smtClean="0">
                <a:solidFill>
                  <a:srgbClr val="1FAECD"/>
                </a:solidFill>
                <a:latin typeface="Calibri" pitchFamily="34" charset="0"/>
              </a:rPr>
              <a:t>schuilplaats is God. </a:t>
            </a:r>
            <a:endParaRPr lang="nl-NL" sz="2800" dirty="0" smtClean="0">
              <a:solidFill>
                <a:srgbClr val="1FAECD"/>
              </a:solidFill>
              <a:latin typeface="Calibri" pitchFamily="34" charset="0"/>
            </a:endParaRPr>
          </a:p>
          <a:p>
            <a:pPr marR="0" algn="l"/>
            <a:r>
              <a:rPr lang="nl-NL" sz="2800" dirty="0" smtClean="0">
                <a:solidFill>
                  <a:srgbClr val="1FAECD"/>
                </a:solidFill>
                <a:latin typeface="Calibri" pitchFamily="34" charset="0"/>
              </a:rPr>
              <a:t>Vertrouw </a:t>
            </a:r>
            <a:r>
              <a:rPr lang="nl-NL" sz="2800" dirty="0" smtClean="0">
                <a:solidFill>
                  <a:srgbClr val="1FAECD"/>
                </a:solidFill>
                <a:latin typeface="Calibri" pitchFamily="34" charset="0"/>
              </a:rPr>
              <a:t>op hem, mijn volk, </a:t>
            </a:r>
            <a:endParaRPr lang="nl-NL" sz="2800" dirty="0" smtClean="0">
              <a:solidFill>
                <a:srgbClr val="1FAECD"/>
              </a:solidFill>
              <a:latin typeface="Calibri" pitchFamily="34" charset="0"/>
            </a:endParaRPr>
          </a:p>
          <a:p>
            <a:pPr marR="0" algn="l"/>
            <a:r>
              <a:rPr lang="nl-NL" sz="2800" dirty="0" smtClean="0">
                <a:solidFill>
                  <a:srgbClr val="1FAECD"/>
                </a:solidFill>
                <a:latin typeface="Calibri" pitchFamily="34" charset="0"/>
              </a:rPr>
              <a:t>te </a:t>
            </a:r>
            <a:r>
              <a:rPr lang="nl-NL" sz="2800" dirty="0" smtClean="0">
                <a:solidFill>
                  <a:srgbClr val="1FAECD"/>
                </a:solidFill>
                <a:latin typeface="Calibri" pitchFamily="34" charset="0"/>
              </a:rPr>
              <a:t>allen tijde, </a:t>
            </a:r>
            <a:endParaRPr lang="nl-NL" sz="2800" dirty="0" smtClean="0">
              <a:solidFill>
                <a:srgbClr val="1FAECD"/>
              </a:solidFill>
              <a:latin typeface="Calibri" pitchFamily="34" charset="0"/>
            </a:endParaRPr>
          </a:p>
          <a:p>
            <a:pPr marR="0" algn="l"/>
            <a:r>
              <a:rPr lang="nl-NL" sz="2800" dirty="0" smtClean="0">
                <a:solidFill>
                  <a:srgbClr val="1FAECD"/>
                </a:solidFill>
                <a:latin typeface="Calibri" pitchFamily="34" charset="0"/>
              </a:rPr>
              <a:t>open </a:t>
            </a:r>
            <a:r>
              <a:rPr lang="nl-NL" sz="2800" dirty="0" smtClean="0">
                <a:solidFill>
                  <a:srgbClr val="1FAECD"/>
                </a:solidFill>
                <a:latin typeface="Calibri" pitchFamily="34" charset="0"/>
              </a:rPr>
              <a:t>voor hem uw hart, </a:t>
            </a:r>
            <a:endParaRPr lang="nl-NL" sz="2800" dirty="0" smtClean="0">
              <a:solidFill>
                <a:srgbClr val="1FAECD"/>
              </a:solidFill>
              <a:latin typeface="Calibri" pitchFamily="34" charset="0"/>
            </a:endParaRPr>
          </a:p>
          <a:p>
            <a:pPr marR="0" algn="l"/>
            <a:r>
              <a:rPr lang="nl-NL" sz="2800" dirty="0" smtClean="0">
                <a:solidFill>
                  <a:srgbClr val="1FAECD"/>
                </a:solidFill>
                <a:latin typeface="Calibri" pitchFamily="34" charset="0"/>
              </a:rPr>
              <a:t>God </a:t>
            </a:r>
            <a:r>
              <a:rPr lang="nl-NL" sz="2800" dirty="0" smtClean="0">
                <a:solidFill>
                  <a:srgbClr val="1FAECD"/>
                </a:solidFill>
                <a:latin typeface="Calibri" pitchFamily="34" charset="0"/>
              </a:rPr>
              <a:t>is onze schuilplaats. </a:t>
            </a:r>
          </a:p>
          <a:p>
            <a:pPr marR="0" algn="l"/>
            <a:endParaRPr lang="nl-NL" sz="4000" dirty="0" smtClean="0">
              <a:solidFill>
                <a:schemeClr val="bg1"/>
              </a:solidFill>
              <a:latin typeface="Calibri" pitchFamily="34" charset="0"/>
            </a:endParaRP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Bidden voor jezelf</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7884368" y="1"/>
            <a:ext cx="1259632" cy="1679684"/>
          </a:xfrm>
          <a:prstGeom prst="rect">
            <a:avLst/>
          </a:prstGeom>
          <a:noFill/>
          <a:ln w="9525">
            <a:noFill/>
            <a:miter lim="800000"/>
            <a:headEnd/>
            <a:tailEnd/>
          </a:ln>
        </p:spPr>
      </p:pic>
      <p:sp>
        <p:nvSpPr>
          <p:cNvPr id="3" name="Ondertitel 2"/>
          <p:cNvSpPr>
            <a:spLocks noGrp="1"/>
          </p:cNvSpPr>
          <p:nvPr>
            <p:ph type="subTitle" idx="1"/>
          </p:nvPr>
        </p:nvSpPr>
        <p:spPr>
          <a:xfrm>
            <a:off x="251520" y="188640"/>
            <a:ext cx="8568952" cy="5040560"/>
          </a:xfrm>
        </p:spPr>
        <p:txBody>
          <a:bodyPr>
            <a:normAutofit fontScale="92500" lnSpcReduction="10000"/>
          </a:bodyPr>
          <a:lstStyle/>
          <a:p>
            <a:pPr marR="0" algn="l">
              <a:lnSpc>
                <a:spcPct val="80000"/>
              </a:lnSpc>
            </a:pPr>
            <a:r>
              <a:rPr lang="nl-NL" sz="2400" b="1" dirty="0" smtClean="0">
                <a:solidFill>
                  <a:srgbClr val="1FAECD"/>
                </a:solidFill>
                <a:latin typeface="Calibri" pitchFamily="34" charset="0"/>
              </a:rPr>
              <a:t>1 Samuël 1</a:t>
            </a:r>
            <a:r>
              <a:rPr lang="nl-NL" sz="2400" b="1" dirty="0" smtClean="0">
                <a:solidFill>
                  <a:srgbClr val="1FAECD"/>
                </a:solidFill>
                <a:latin typeface="Calibri" pitchFamily="34" charset="0"/>
              </a:rPr>
              <a:t>: 4-11</a:t>
            </a:r>
            <a:endParaRPr lang="nl-NL" sz="2400" b="1"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 Wanneer </a:t>
            </a:r>
            <a:r>
              <a:rPr lang="nl-NL" sz="2400" dirty="0" err="1" smtClean="0">
                <a:solidFill>
                  <a:srgbClr val="1FAECD"/>
                </a:solidFill>
                <a:latin typeface="Calibri" pitchFamily="34" charset="0"/>
              </a:rPr>
              <a:t>Elkana</a:t>
            </a:r>
            <a:r>
              <a:rPr lang="nl-NL" sz="2400" dirty="0" smtClean="0">
                <a:solidFill>
                  <a:srgbClr val="1FAECD"/>
                </a:solidFill>
                <a:latin typeface="Calibri" pitchFamily="34" charset="0"/>
              </a:rPr>
              <a:t> zijn jaarlijkse offer bracht, gaf hij zijn vrouw </a:t>
            </a:r>
            <a:endParaRPr lang="nl-NL" sz="2400" dirty="0" smtClean="0">
              <a:solidFill>
                <a:srgbClr val="1FAECD"/>
              </a:solidFill>
              <a:latin typeface="Calibri" pitchFamily="34" charset="0"/>
            </a:endParaRPr>
          </a:p>
          <a:p>
            <a:pPr marR="0" algn="l">
              <a:lnSpc>
                <a:spcPct val="80000"/>
              </a:lnSpc>
            </a:pPr>
            <a:r>
              <a:rPr lang="nl-NL" sz="2400" dirty="0" err="1" smtClean="0">
                <a:solidFill>
                  <a:srgbClr val="1FAECD"/>
                </a:solidFill>
                <a:latin typeface="Calibri" pitchFamily="34" charset="0"/>
              </a:rPr>
              <a:t>Peninna</a:t>
            </a:r>
            <a:r>
              <a:rPr lang="nl-NL" sz="2400" dirty="0" smtClean="0">
                <a:solidFill>
                  <a:srgbClr val="1FAECD"/>
                </a:solidFill>
                <a:latin typeface="Calibri" pitchFamily="34" charset="0"/>
              </a:rPr>
              <a:t> </a:t>
            </a:r>
            <a:r>
              <a:rPr lang="nl-NL" sz="2400" dirty="0" smtClean="0">
                <a:solidFill>
                  <a:srgbClr val="1FAECD"/>
                </a:solidFill>
                <a:latin typeface="Calibri" pitchFamily="34" charset="0"/>
              </a:rPr>
              <a:t>en haar zonen en dochters een stuk van het offervlees.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5 </a:t>
            </a:r>
            <a:r>
              <a:rPr lang="nl-NL" sz="2400" dirty="0" smtClean="0">
                <a:solidFill>
                  <a:srgbClr val="1FAECD"/>
                </a:solidFill>
                <a:latin typeface="Calibri" pitchFamily="34" charset="0"/>
              </a:rPr>
              <a:t>Maar het mooiste stuk gaf hij aan Hanna, want haar had hij lief,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ook </a:t>
            </a:r>
            <a:r>
              <a:rPr lang="nl-NL" sz="2400" dirty="0" smtClean="0">
                <a:solidFill>
                  <a:srgbClr val="1FAECD"/>
                </a:solidFill>
                <a:latin typeface="Calibri" pitchFamily="34" charset="0"/>
              </a:rPr>
              <a:t>al hield de HEER haar moederschoot gesloten. 6 Haar rivale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kwetste </a:t>
            </a:r>
            <a:r>
              <a:rPr lang="nl-NL" sz="2400" dirty="0" smtClean="0">
                <a:solidFill>
                  <a:srgbClr val="1FAECD"/>
                </a:solidFill>
                <a:latin typeface="Calibri" pitchFamily="34" charset="0"/>
              </a:rPr>
              <a:t>haar dan diep, door haar te sarren omdat de HEER haar geen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kinderen </a:t>
            </a:r>
            <a:r>
              <a:rPr lang="nl-NL" sz="2400" dirty="0" smtClean="0">
                <a:solidFill>
                  <a:srgbClr val="1FAECD"/>
                </a:solidFill>
                <a:latin typeface="Calibri" pitchFamily="34" charset="0"/>
              </a:rPr>
              <a:t>gaf. 7 Zo ging het jaar in jaar uit. Elke keer als ze naar het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heiligdom </a:t>
            </a:r>
            <a:r>
              <a:rPr lang="nl-NL" sz="2400" dirty="0" smtClean="0">
                <a:solidFill>
                  <a:srgbClr val="1FAECD"/>
                </a:solidFill>
                <a:latin typeface="Calibri" pitchFamily="34" charset="0"/>
              </a:rPr>
              <a:t>van de HEER gingen, treiterde </a:t>
            </a:r>
            <a:r>
              <a:rPr lang="nl-NL" sz="2400" dirty="0" err="1" smtClean="0">
                <a:solidFill>
                  <a:srgbClr val="1FAECD"/>
                </a:solidFill>
                <a:latin typeface="Calibri" pitchFamily="34" charset="0"/>
              </a:rPr>
              <a:t>Peninna</a:t>
            </a:r>
            <a:r>
              <a:rPr lang="nl-NL" sz="2400" dirty="0" smtClean="0">
                <a:solidFill>
                  <a:srgbClr val="1FAECD"/>
                </a:solidFill>
                <a:latin typeface="Calibri" pitchFamily="34" charset="0"/>
              </a:rPr>
              <a:t> Hanna zo erg dat ze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begon </a:t>
            </a:r>
            <a:r>
              <a:rPr lang="nl-NL" sz="2400" dirty="0" smtClean="0">
                <a:solidFill>
                  <a:srgbClr val="1FAECD"/>
                </a:solidFill>
                <a:latin typeface="Calibri" pitchFamily="34" charset="0"/>
              </a:rPr>
              <a:t>te huilen en haar eten liet staan. 8 Toen dat weer eens gebeurde</a:t>
            </a:r>
            <a:r>
              <a:rPr lang="nl-NL" sz="2400" dirty="0" smtClean="0">
                <a:solidFill>
                  <a:srgbClr val="1FAECD"/>
                </a:solidFill>
                <a:latin typeface="Calibri" pitchFamily="34" charset="0"/>
              </a:rPr>
              <a:t>, </a:t>
            </a:r>
          </a:p>
          <a:p>
            <a:pPr marR="0" algn="l">
              <a:lnSpc>
                <a:spcPct val="80000"/>
              </a:lnSpc>
            </a:pPr>
            <a:r>
              <a:rPr lang="nl-NL" sz="2400" dirty="0" smtClean="0">
                <a:solidFill>
                  <a:srgbClr val="1FAECD"/>
                </a:solidFill>
                <a:latin typeface="Calibri" pitchFamily="34" charset="0"/>
              </a:rPr>
              <a:t>vroeg </a:t>
            </a:r>
            <a:r>
              <a:rPr lang="nl-NL" sz="2400" dirty="0" err="1" smtClean="0">
                <a:solidFill>
                  <a:srgbClr val="1FAECD"/>
                </a:solidFill>
                <a:latin typeface="Calibri" pitchFamily="34" charset="0"/>
              </a:rPr>
              <a:t>Elkana</a:t>
            </a:r>
            <a:r>
              <a:rPr lang="nl-NL" sz="2400" dirty="0" smtClean="0">
                <a:solidFill>
                  <a:srgbClr val="1FAECD"/>
                </a:solidFill>
                <a:latin typeface="Calibri" pitchFamily="34" charset="0"/>
              </a:rPr>
              <a:t>: ‘Waarom huil je, Hanna? Waarom eet je niet en waarom </a:t>
            </a:r>
            <a:r>
              <a:rPr lang="nl-NL" sz="2400" dirty="0" smtClean="0">
                <a:solidFill>
                  <a:srgbClr val="1FAECD"/>
                </a:solidFill>
                <a:latin typeface="Calibri" pitchFamily="34" charset="0"/>
              </a:rPr>
              <a:t>ben</a:t>
            </a:r>
          </a:p>
          <a:p>
            <a:pPr marR="0" algn="l">
              <a:lnSpc>
                <a:spcPct val="80000"/>
              </a:lnSpc>
            </a:pPr>
            <a:r>
              <a:rPr lang="nl-NL" sz="2400" dirty="0" smtClean="0">
                <a:solidFill>
                  <a:srgbClr val="1FAECD"/>
                </a:solidFill>
                <a:latin typeface="Calibri" pitchFamily="34" charset="0"/>
              </a:rPr>
              <a:t>je </a:t>
            </a:r>
            <a:r>
              <a:rPr lang="nl-NL" sz="2400" dirty="0" smtClean="0">
                <a:solidFill>
                  <a:srgbClr val="1FAECD"/>
                </a:solidFill>
                <a:latin typeface="Calibri" pitchFamily="34" charset="0"/>
              </a:rPr>
              <a:t>zo bedroefd? Beteken ik niet meer voor je dan tien zonen?’ 9 Na de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maaltijd </a:t>
            </a:r>
            <a:r>
              <a:rPr lang="nl-NL" sz="2400" dirty="0" smtClean="0">
                <a:solidFill>
                  <a:srgbClr val="1FAECD"/>
                </a:solidFill>
                <a:latin typeface="Calibri" pitchFamily="34" charset="0"/>
              </a:rPr>
              <a:t>stond Hanna op en ging naar het heiligdom van de HEER, waar de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priester </a:t>
            </a:r>
            <a:r>
              <a:rPr lang="nl-NL" sz="2400" dirty="0" smtClean="0">
                <a:solidFill>
                  <a:srgbClr val="1FAECD"/>
                </a:solidFill>
                <a:latin typeface="Calibri" pitchFamily="34" charset="0"/>
              </a:rPr>
              <a:t>Eli op een bankje bij de ingang zat. 10 Diep bedroefd bad Hanna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tot </a:t>
            </a:r>
            <a:r>
              <a:rPr lang="nl-NL" sz="2400" dirty="0" smtClean="0">
                <a:solidFill>
                  <a:srgbClr val="1FAECD"/>
                </a:solidFill>
                <a:latin typeface="Calibri" pitchFamily="34" charset="0"/>
              </a:rPr>
              <a:t>de HEER. In tranen 11 legde ze een gelofte af: ‘HEER van de hemelse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machten</a:t>
            </a:r>
            <a:r>
              <a:rPr lang="nl-NL" sz="2400" dirty="0" smtClean="0">
                <a:solidFill>
                  <a:srgbClr val="1FAECD"/>
                </a:solidFill>
                <a:latin typeface="Calibri" pitchFamily="34" charset="0"/>
              </a:rPr>
              <a:t>, ik smeek u, heb toch oog voor mijn ellende. Denk aan mij, uw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dienares</a:t>
            </a:r>
            <a:r>
              <a:rPr lang="nl-NL" sz="2400" dirty="0" smtClean="0">
                <a:solidFill>
                  <a:srgbClr val="1FAECD"/>
                </a:solidFill>
                <a:latin typeface="Calibri" pitchFamily="34" charset="0"/>
              </a:rPr>
              <a:t>, vergeet mij niet. Schenk mij een zoon, dan schenk ik hem voor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zijn </a:t>
            </a:r>
            <a:r>
              <a:rPr lang="nl-NL" sz="2400" dirty="0" smtClean="0">
                <a:solidFill>
                  <a:srgbClr val="1FAECD"/>
                </a:solidFill>
                <a:latin typeface="Calibri" pitchFamily="34" charset="0"/>
              </a:rPr>
              <a:t>hele leven aan u: nooit zal zijn haar worden afgeschoren.’</a:t>
            </a:r>
            <a:endParaRPr lang="nl-NL" sz="2400" dirty="0" smtClean="0">
              <a:solidFill>
                <a:schemeClr val="bg1"/>
              </a:solidFill>
              <a:latin typeface="Calibri" pitchFamily="34" charset="0"/>
            </a:endParaRPr>
          </a:p>
        </p:txBody>
      </p:sp>
      <p:sp>
        <p:nvSpPr>
          <p:cNvPr id="6" name="Titel 1"/>
          <p:cNvSpPr txBox="1">
            <a:spLocks/>
          </p:cNvSpPr>
          <p:nvPr/>
        </p:nvSpPr>
        <p:spPr>
          <a:xfrm>
            <a:off x="4572000" y="1"/>
            <a:ext cx="4032250" cy="476672"/>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053675"/>
            <a:ext cx="4716016" cy="18043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468313" y="2132856"/>
            <a:ext cx="4607743" cy="1524744"/>
          </a:xfrm>
        </p:spPr>
        <p:txBody>
          <a:bodyPr>
            <a:normAutofit/>
          </a:bodyPr>
          <a:lstStyle/>
          <a:p>
            <a:pPr marR="0" algn="l">
              <a:lnSpc>
                <a:spcPct val="80000"/>
              </a:lnSpc>
            </a:pPr>
            <a:r>
              <a:rPr lang="nl-NL" sz="4000" b="1" dirty="0" smtClean="0">
                <a:solidFill>
                  <a:srgbClr val="00B0F0"/>
                </a:solidFill>
                <a:latin typeface="Calibri" pitchFamily="34" charset="0"/>
              </a:rPr>
              <a:t>Bidden voor anderen</a:t>
            </a:r>
            <a:endParaRPr lang="nl-NL" sz="4000" b="1" dirty="0" smtClean="0">
              <a:solidFill>
                <a:srgbClr val="00B0F0"/>
              </a:solidFill>
              <a:latin typeface="Calibri" pitchFamily="34" charset="0"/>
            </a:endParaRPr>
          </a:p>
        </p:txBody>
      </p:sp>
      <p:sp>
        <p:nvSpPr>
          <p:cNvPr id="6" name="Titel 1"/>
          <p:cNvSpPr txBox="1">
            <a:spLocks/>
          </p:cNvSpPr>
          <p:nvPr/>
        </p:nvSpPr>
        <p:spPr>
          <a:xfrm>
            <a:off x="900113" y="260351"/>
            <a:ext cx="4032250" cy="504353"/>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cstate="print"/>
          <a:srcRect/>
          <a:stretch>
            <a:fillRect/>
          </a:stretch>
        </p:blipFill>
        <p:spPr bwMode="auto">
          <a:xfrm>
            <a:off x="5330825" y="0"/>
            <a:ext cx="3813175" cy="5084763"/>
          </a:xfrm>
          <a:prstGeom prst="rect">
            <a:avLst/>
          </a:prstGeom>
          <a:noFill/>
          <a:ln w="9525">
            <a:noFill/>
            <a:miter lim="800000"/>
            <a:headEnd/>
            <a:tailEnd/>
          </a:ln>
        </p:spPr>
      </p:pic>
      <p:sp>
        <p:nvSpPr>
          <p:cNvPr id="3" name="Ondertitel 2"/>
          <p:cNvSpPr>
            <a:spLocks noGrp="1"/>
          </p:cNvSpPr>
          <p:nvPr>
            <p:ph type="subTitle" idx="1"/>
          </p:nvPr>
        </p:nvSpPr>
        <p:spPr>
          <a:xfrm>
            <a:off x="395536" y="1340768"/>
            <a:ext cx="4608512" cy="3528392"/>
          </a:xfrm>
        </p:spPr>
        <p:txBody>
          <a:bodyPr>
            <a:normAutofit/>
          </a:bodyPr>
          <a:lstStyle/>
          <a:p>
            <a:pPr marR="0" algn="l"/>
            <a:r>
              <a:rPr lang="nl-NL" sz="2800" b="1" dirty="0" err="1" smtClean="0">
                <a:solidFill>
                  <a:srgbClr val="00B0F0"/>
                </a:solidFill>
                <a:latin typeface="Calibri" pitchFamily="34" charset="0"/>
              </a:rPr>
              <a:t>Numeri</a:t>
            </a:r>
            <a:r>
              <a:rPr lang="nl-NL" sz="2800" b="1" dirty="0" smtClean="0">
                <a:solidFill>
                  <a:srgbClr val="00B0F0"/>
                </a:solidFill>
                <a:latin typeface="Calibri" pitchFamily="34" charset="0"/>
              </a:rPr>
              <a:t> 12: 13</a:t>
            </a:r>
          </a:p>
          <a:p>
            <a:pPr marR="0" algn="l"/>
            <a:r>
              <a:rPr lang="nl-NL" sz="2800" dirty="0" smtClean="0">
                <a:solidFill>
                  <a:srgbClr val="00B0F0"/>
                </a:solidFill>
                <a:latin typeface="Calibri" pitchFamily="34" charset="0"/>
              </a:rPr>
              <a:t>Toen riep Mozes luid </a:t>
            </a:r>
          </a:p>
          <a:p>
            <a:pPr marR="0" algn="l"/>
            <a:r>
              <a:rPr lang="nl-NL" sz="2800" dirty="0" smtClean="0">
                <a:solidFill>
                  <a:srgbClr val="00B0F0"/>
                </a:solidFill>
                <a:latin typeface="Calibri" pitchFamily="34" charset="0"/>
              </a:rPr>
              <a:t>de Heer aan: </a:t>
            </a:r>
          </a:p>
          <a:p>
            <a:pPr marR="0" algn="l"/>
            <a:r>
              <a:rPr lang="nl-NL" sz="2800" dirty="0" smtClean="0">
                <a:solidFill>
                  <a:srgbClr val="00B0F0"/>
                </a:solidFill>
                <a:latin typeface="Calibri" pitchFamily="34" charset="0"/>
              </a:rPr>
              <a:t>‘Ik smeek u, God, </a:t>
            </a:r>
          </a:p>
          <a:p>
            <a:pPr marR="0" algn="l"/>
            <a:r>
              <a:rPr lang="nl-NL" sz="2800" dirty="0" smtClean="0">
                <a:solidFill>
                  <a:srgbClr val="00B0F0"/>
                </a:solidFill>
                <a:latin typeface="Calibri" pitchFamily="34" charset="0"/>
              </a:rPr>
              <a:t>genees haar!’</a:t>
            </a:r>
            <a:endParaRPr lang="nl-NL" sz="2800" dirty="0" smtClean="0">
              <a:solidFill>
                <a:srgbClr val="00B0F0"/>
              </a:solidFill>
              <a:latin typeface="Calibri" pitchFamily="34" charset="0"/>
            </a:endParaRPr>
          </a:p>
        </p:txBody>
      </p:sp>
      <p:sp>
        <p:nvSpPr>
          <p:cNvPr id="6" name="Titel 1"/>
          <p:cNvSpPr txBox="1">
            <a:spLocks/>
          </p:cNvSpPr>
          <p:nvPr/>
        </p:nvSpPr>
        <p:spPr>
          <a:xfrm>
            <a:off x="900113" y="188640"/>
            <a:ext cx="4032250" cy="504057"/>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16 </a:t>
            </a:r>
            <a:r>
              <a:rPr lang="nl-NL" sz="2400" b="1" dirty="0" smtClean="0">
                <a:solidFill>
                  <a:schemeClr val="bg2">
                    <a:lumMod val="25000"/>
                  </a:schemeClr>
                </a:solidFill>
                <a:latin typeface="Calibri" pitchFamily="34" charset="0"/>
                <a:ea typeface="+mj-ea"/>
                <a:cs typeface="+mj-cs"/>
              </a:rPr>
              <a:t>Stortplaats</a:t>
            </a:r>
            <a:endParaRPr lang="nl-NL" sz="2400" b="1" dirty="0">
              <a:solidFill>
                <a:schemeClr val="bg1"/>
              </a:solidFill>
              <a:latin typeface="+mj-lt"/>
              <a:ea typeface="+mj-ea"/>
              <a:cs typeface="+mj-cs"/>
            </a:endParaRPr>
          </a:p>
        </p:txBody>
      </p:sp>
      <p:pic>
        <p:nvPicPr>
          <p:cNvPr id="1638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
      <a:majorFont>
        <a:latin typeface=""/>
        <a:ea typeface=""/>
        <a:cs typeface=""/>
      </a:majorFont>
      <a:minorFont>
        <a:latin typeface=""/>
        <a:ea typeface=""/>
        <a:cs typeface=""/>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280</TotalTime>
  <Words>781</Words>
  <Application>Microsoft Office PowerPoint</Application>
  <PresentationFormat>Diavoorstelling (4:3)</PresentationFormat>
  <Paragraphs>104</Paragraphs>
  <Slides>17</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Lucida Sans Unicode</vt:lpstr>
      <vt:lpstr>Arial</vt:lpstr>
      <vt:lpstr>Wingdings 3</vt:lpstr>
      <vt:lpstr>Verdana</vt:lpstr>
      <vt:lpstr>Wingdings 2</vt:lpstr>
      <vt:lpstr>Calibri</vt:lpstr>
      <vt:lpstr>1_Concours</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40</cp:revision>
  <dcterms:created xsi:type="dcterms:W3CDTF">2011-08-15T13:01:05Z</dcterms:created>
  <dcterms:modified xsi:type="dcterms:W3CDTF">2014-01-06T14:03:22Z</dcterms:modified>
</cp:coreProperties>
</file>