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57"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3F8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9481832-F9FE-4841-ACBC-DEEE4C2CAC99}" type="datetimeFigureOut">
              <a:rPr lang="nl-NL"/>
              <a:pPr>
                <a:defRPr/>
              </a:pPr>
              <a:t>6-1-2014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1EC8643-BDA0-4B93-AB04-C227EC9E555B}"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15</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DC036-0440-4F48-B80F-2B34AB516DBA}"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ige driehoek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ep 1"/>
          <p:cNvGrpSpPr>
            <a:grpSpLocks/>
          </p:cNvGrpSpPr>
          <p:nvPr/>
        </p:nvGrpSpPr>
        <p:grpSpPr bwMode="auto">
          <a:xfrm>
            <a:off x="-3175" y="4953000"/>
            <a:ext cx="9147175" cy="1911350"/>
            <a:chOff x="-3765" y="4832896"/>
            <a:chExt cx="9147765" cy="2032192"/>
          </a:xfrm>
        </p:grpSpPr>
        <p:sp>
          <p:nvSpPr>
            <p:cNvPr id="6" name="Vrije v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Vrije v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el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nl-NL" smtClean="0"/>
              <a:t>Klik om de stijl te bewerken</a:t>
            </a:r>
            <a:endParaRPr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smtClean="0"/>
              <a:t>Klik om het opmaakprofiel van de modelondertitel te bewerken</a:t>
            </a:r>
            <a:endParaRPr lang="en-US"/>
          </a:p>
        </p:txBody>
      </p:sp>
      <p:sp>
        <p:nvSpPr>
          <p:cNvPr id="11" name="Tijdelijke aanduiding voor datum 29"/>
          <p:cNvSpPr>
            <a:spLocks noGrp="1"/>
          </p:cNvSpPr>
          <p:nvPr>
            <p:ph type="dt" sz="half" idx="10"/>
          </p:nvPr>
        </p:nvSpPr>
        <p:spPr/>
        <p:txBody>
          <a:bodyPr/>
          <a:lstStyle>
            <a:lvl1pPr>
              <a:defRPr smtClean="0">
                <a:solidFill>
                  <a:srgbClr val="FFFFFF"/>
                </a:solidFill>
              </a:defRPr>
            </a:lvl1pPr>
            <a:extLst/>
          </a:lstStyle>
          <a:p>
            <a:pPr>
              <a:defRPr/>
            </a:pPr>
            <a:fld id="{A2EA5A61-F03D-4CE8-8ABF-FE8C429455F1}" type="datetime1">
              <a:rPr lang="nl-NL"/>
              <a:pPr>
                <a:defRPr/>
              </a:pPr>
              <a:t>6-1-2014</a:t>
            </a:fld>
            <a:endParaRPr lang="nl-NL"/>
          </a:p>
        </p:txBody>
      </p:sp>
      <p:sp>
        <p:nvSpPr>
          <p:cNvPr id="12" name="Tijdelijke aanduiding voor voettekst 18"/>
          <p:cNvSpPr>
            <a:spLocks noGrp="1"/>
          </p:cNvSpPr>
          <p:nvPr>
            <p:ph type="ftr" sz="quarter" idx="11"/>
          </p:nvPr>
        </p:nvSpPr>
        <p:spPr/>
        <p:txBody>
          <a:bodyPr/>
          <a:lstStyle>
            <a:lvl1pPr>
              <a:defRPr smtClean="0">
                <a:solidFill>
                  <a:schemeClr val="accent1">
                    <a:tint val="20000"/>
                  </a:schemeClr>
                </a:solidFill>
              </a:defRPr>
            </a:lvl1pPr>
            <a:extLst/>
          </a:lstStyle>
          <a:p>
            <a:pPr>
              <a:defRPr/>
            </a:pPr>
            <a:r>
              <a:rPr lang="nl-NL"/>
              <a:t>Bericht van God</a:t>
            </a:r>
            <a:endParaRPr lang="nl-NL"/>
          </a:p>
        </p:txBody>
      </p:sp>
      <p:sp>
        <p:nvSpPr>
          <p:cNvPr id="13" name="Tijdelijke aanduiding voor dianummer 26"/>
          <p:cNvSpPr>
            <a:spLocks noGrp="1"/>
          </p:cNvSpPr>
          <p:nvPr>
            <p:ph type="sldNum" sz="quarter" idx="12"/>
          </p:nvPr>
        </p:nvSpPr>
        <p:spPr/>
        <p:txBody>
          <a:bodyPr/>
          <a:lstStyle>
            <a:lvl1pPr>
              <a:defRPr smtClean="0">
                <a:solidFill>
                  <a:srgbClr val="FFFFFF"/>
                </a:solidFill>
              </a:defRPr>
            </a:lvl1pPr>
            <a:extLst/>
          </a:lstStyle>
          <a:p>
            <a:pPr>
              <a:defRPr/>
            </a:pPr>
            <a:fld id="{86EAF79A-6649-4220-AE19-454B25535702}"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nl-NL" smtClean="0"/>
              <a:t>Klik om de stijl te bewerken</a:t>
            </a:r>
            <a:endParaRPr lang="en-US"/>
          </a:p>
        </p:txBody>
      </p:sp>
      <p:sp>
        <p:nvSpPr>
          <p:cNvPr id="28677" name="Tijdelijke aanduiding voor tekst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23" name="Tijdelijke aanduiding voor datum 29"/>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smtClean="0">
                <a:solidFill>
                  <a:srgbClr val="FFFFFF"/>
                </a:solidFill>
                <a:latin typeface="+mn-lt"/>
              </a:defRPr>
            </a:lvl1pPr>
            <a:extLst/>
          </a:lstStyle>
          <a:p>
            <a:pPr>
              <a:defRPr/>
            </a:pPr>
            <a:fld id="{620FBA6A-1038-458E-8D71-4131BFF97ABC}" type="datetime1">
              <a:rPr lang="nl-NL"/>
              <a:pPr>
                <a:defRPr/>
              </a:pPr>
              <a:t>6-1-2014</a:t>
            </a:fld>
            <a:endParaRPr lang="nl-NL"/>
          </a:p>
        </p:txBody>
      </p:sp>
      <p:sp>
        <p:nvSpPr>
          <p:cNvPr id="24" name="Tijdelijke aanduiding voor voettekst 18"/>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smtClean="0">
                <a:solidFill>
                  <a:schemeClr val="accent1">
                    <a:tint val="20000"/>
                  </a:schemeClr>
                </a:solidFill>
                <a:latin typeface="+mn-lt"/>
              </a:defRPr>
            </a:lvl1pPr>
            <a:extLst/>
          </a:lstStyle>
          <a:p>
            <a:pPr>
              <a:defRPr/>
            </a:pPr>
            <a:r>
              <a:rPr lang="nl-NL"/>
              <a:t>Bericht van God</a:t>
            </a:r>
            <a:endParaRPr lang="nl-NL"/>
          </a:p>
        </p:txBody>
      </p:sp>
      <p:sp>
        <p:nvSpPr>
          <p:cNvPr id="25" name="Tijdelijke aanduiding voor dianummer 2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smtClean="0">
                <a:solidFill>
                  <a:srgbClr val="FFFFFF"/>
                </a:solidFill>
                <a:latin typeface="+mn-lt"/>
              </a:defRPr>
            </a:lvl1pPr>
            <a:extLst/>
          </a:lstStyle>
          <a:p>
            <a:pPr>
              <a:defRPr/>
            </a:pPr>
            <a:fld id="{667171DE-49F0-436A-B9B9-1E6CAE9DDB7B}"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63" r:id="rId1"/>
  </p:sldLayoutIdLst>
  <p:hf sldNum="0" hd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1" y="260648"/>
            <a:ext cx="5112568" cy="4608511"/>
          </a:xfrm>
        </p:spPr>
        <p:txBody>
          <a:bodyPr>
            <a:normAutofit/>
          </a:bodyPr>
          <a:lstStyle/>
          <a:p>
            <a:pPr marR="0" algn="l">
              <a:lnSpc>
                <a:spcPct val="90000"/>
              </a:lnSpc>
            </a:pPr>
            <a:r>
              <a:rPr lang="nl-NL" sz="7200" b="1" dirty="0" smtClean="0">
                <a:solidFill>
                  <a:schemeClr val="bg2">
                    <a:lumMod val="50000"/>
                  </a:schemeClr>
                </a:solidFill>
                <a:latin typeface="Calibri" pitchFamily="34" charset="0"/>
              </a:rPr>
              <a:t>Blok III</a:t>
            </a:r>
          </a:p>
          <a:p>
            <a:pPr marR="0" algn="l">
              <a:lnSpc>
                <a:spcPct val="90000"/>
              </a:lnSpc>
            </a:pPr>
            <a:r>
              <a:rPr lang="nl-NL" sz="7200" b="1" dirty="0" smtClean="0">
                <a:solidFill>
                  <a:schemeClr val="bg2">
                    <a:lumMod val="50000"/>
                  </a:schemeClr>
                </a:solidFill>
                <a:latin typeface="Calibri" pitchFamily="34" charset="0"/>
              </a:rPr>
              <a:t>Het gebed</a:t>
            </a:r>
          </a:p>
          <a:p>
            <a:pPr marR="0" algn="l">
              <a:lnSpc>
                <a:spcPct val="90000"/>
              </a:lnSpc>
            </a:pPr>
            <a:endParaRPr lang="nl-NL" sz="2400" dirty="0" smtClean="0">
              <a:solidFill>
                <a:schemeClr val="bg2">
                  <a:lumMod val="50000"/>
                </a:schemeClr>
              </a:solidFill>
              <a:latin typeface="Calibri" pitchFamily="34" charset="0"/>
            </a:endParaRPr>
          </a:p>
          <a:p>
            <a:pPr marR="0" algn="l">
              <a:lnSpc>
                <a:spcPct val="90000"/>
              </a:lnSpc>
            </a:pPr>
            <a:endParaRPr lang="nl-NL" sz="2400" dirty="0" smtClean="0">
              <a:solidFill>
                <a:schemeClr val="bg2">
                  <a:lumMod val="50000"/>
                </a:schemeClr>
              </a:solidFill>
              <a:latin typeface="Calibri" pitchFamily="34" charset="0"/>
            </a:endParaRPr>
          </a:p>
          <a:p>
            <a:pPr marR="0" algn="l">
              <a:lnSpc>
                <a:spcPct val="90000"/>
              </a:lnSpc>
            </a:pPr>
            <a:r>
              <a:rPr lang="nl-NL" sz="2400" dirty="0" smtClean="0">
                <a:solidFill>
                  <a:schemeClr val="bg2">
                    <a:lumMod val="50000"/>
                  </a:schemeClr>
                </a:solidFill>
                <a:latin typeface="Calibri" pitchFamily="34" charset="0"/>
              </a:rPr>
              <a:t>In de lessen 15 t/m 20 </a:t>
            </a:r>
          </a:p>
          <a:p>
            <a:pPr marR="0" algn="l">
              <a:lnSpc>
                <a:spcPct val="90000"/>
              </a:lnSpc>
            </a:pPr>
            <a:r>
              <a:rPr lang="nl-NL" sz="2400" dirty="0" smtClean="0">
                <a:solidFill>
                  <a:schemeClr val="bg2">
                    <a:lumMod val="50000"/>
                  </a:schemeClr>
                </a:solidFill>
                <a:latin typeface="Calibri" pitchFamily="34" charset="0"/>
              </a:rPr>
              <a:t>leer je hoe je kunt bidden. </a:t>
            </a:r>
            <a:endParaRPr lang="nl-NL" sz="2400"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0" y="980728"/>
            <a:ext cx="5184576" cy="3600399"/>
          </a:xfrm>
        </p:spPr>
        <p:txBody>
          <a:bodyPr>
            <a:normAutofit/>
          </a:bodyPr>
          <a:lstStyle/>
          <a:p>
            <a:pPr marR="0" algn="l"/>
            <a:r>
              <a:rPr lang="nl-NL" sz="2400" b="1" dirty="0" smtClean="0">
                <a:solidFill>
                  <a:srgbClr val="1FAECD"/>
                </a:solidFill>
                <a:latin typeface="Calibri" pitchFamily="34" charset="0"/>
              </a:rPr>
              <a:t>Daniël 6</a:t>
            </a:r>
            <a:r>
              <a:rPr lang="nl-NL" sz="2400" b="1" dirty="0" smtClean="0">
                <a:solidFill>
                  <a:srgbClr val="1FAECD"/>
                </a:solidFill>
                <a:latin typeface="Calibri" pitchFamily="34" charset="0"/>
              </a:rPr>
              <a:t>: 11</a:t>
            </a:r>
            <a:endParaRPr lang="nl-NL" sz="2400" b="1" dirty="0" smtClean="0">
              <a:solidFill>
                <a:srgbClr val="1FAECD"/>
              </a:solidFill>
              <a:latin typeface="Calibri" pitchFamily="34" charset="0"/>
            </a:endParaRPr>
          </a:p>
          <a:p>
            <a:pPr marR="0" algn="l"/>
            <a:r>
              <a:rPr lang="nl-NL" sz="2400" dirty="0" smtClean="0">
                <a:solidFill>
                  <a:srgbClr val="1FAECD"/>
                </a:solidFill>
                <a:latin typeface="Calibri" pitchFamily="34" charset="0"/>
              </a:rPr>
              <a:t>Toen Daniël hoorde van het besluit dat op schrift gesteld was, ging hij naar zijn huis. In zijn bovenvertrek had hij in de richting van Jeruzalem open vensters. Daar knielde hij neer, bad tot zijn God en prees hem, precies zoals driemaal per dag zijn gewoonte was.</a:t>
            </a:r>
            <a:endParaRPr lang="nl-NL" sz="2400"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0" y="980728"/>
            <a:ext cx="5184576" cy="3816424"/>
          </a:xfrm>
        </p:spPr>
        <p:txBody>
          <a:bodyPr>
            <a:normAutofit lnSpcReduction="10000"/>
          </a:bodyPr>
          <a:lstStyle/>
          <a:p>
            <a:pPr marR="0" algn="l"/>
            <a:r>
              <a:rPr lang="nl-NL" sz="2400" b="1" dirty="0" smtClean="0">
                <a:solidFill>
                  <a:srgbClr val="1FAECD"/>
                </a:solidFill>
                <a:latin typeface="Calibri" pitchFamily="34" charset="0"/>
              </a:rPr>
              <a:t>Handelingen 3</a:t>
            </a:r>
            <a:r>
              <a:rPr lang="nl-NL" sz="2400" b="1" dirty="0" smtClean="0">
                <a:solidFill>
                  <a:srgbClr val="1FAECD"/>
                </a:solidFill>
                <a:latin typeface="Calibri" pitchFamily="34" charset="0"/>
              </a:rPr>
              <a:t>: 1</a:t>
            </a:r>
            <a:r>
              <a:rPr lang="nl-NL" sz="2400" dirty="0" smtClean="0">
                <a:solidFill>
                  <a:srgbClr val="1FAECD"/>
                </a:solidFill>
                <a:latin typeface="Calibri" pitchFamily="34" charset="0"/>
              </a:rPr>
              <a:t/>
            </a:r>
            <a:br>
              <a:rPr lang="nl-NL" sz="2400" dirty="0" smtClean="0">
                <a:solidFill>
                  <a:srgbClr val="1FAECD"/>
                </a:solidFill>
                <a:latin typeface="Calibri" pitchFamily="34" charset="0"/>
              </a:rPr>
            </a:br>
            <a:r>
              <a:rPr lang="nl-NL" sz="2400" dirty="0" smtClean="0">
                <a:solidFill>
                  <a:srgbClr val="1FAECD"/>
                </a:solidFill>
                <a:latin typeface="Calibri" pitchFamily="34" charset="0"/>
              </a:rPr>
              <a:t>Op een dag gingen Petrus en Johannes zoals gewoonlijk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omstreeks </a:t>
            </a:r>
            <a:r>
              <a:rPr lang="nl-NL" sz="2400" dirty="0" smtClean="0">
                <a:solidFill>
                  <a:srgbClr val="1FAECD"/>
                </a:solidFill>
                <a:latin typeface="Calibri" pitchFamily="34" charset="0"/>
              </a:rPr>
              <a:t>het negende uur </a:t>
            </a:r>
            <a:r>
              <a:rPr lang="nl-NL" sz="2400" dirty="0" smtClean="0">
                <a:solidFill>
                  <a:srgbClr val="1FAECD"/>
                </a:solidFill>
                <a:latin typeface="Calibri" pitchFamily="34" charset="0"/>
              </a:rPr>
              <a:t>naar </a:t>
            </a:r>
            <a:r>
              <a:rPr lang="nl-NL" sz="2400" dirty="0" smtClean="0">
                <a:solidFill>
                  <a:srgbClr val="1FAECD"/>
                </a:solidFill>
                <a:latin typeface="Calibri" pitchFamily="34" charset="0"/>
              </a:rPr>
              <a:t>de tempel voor het namiddaggebed. </a:t>
            </a:r>
          </a:p>
          <a:p>
            <a:pPr marR="0" algn="l"/>
            <a:endParaRPr lang="nl-NL" sz="2400" b="1" dirty="0" smtClean="0">
              <a:solidFill>
                <a:srgbClr val="1FAECD"/>
              </a:solidFill>
              <a:latin typeface="Calibri" pitchFamily="34" charset="0"/>
            </a:endParaRPr>
          </a:p>
          <a:p>
            <a:pPr marR="0" algn="l"/>
            <a:r>
              <a:rPr lang="nl-NL" sz="2400" b="1" dirty="0" smtClean="0">
                <a:solidFill>
                  <a:srgbClr val="1FAECD"/>
                </a:solidFill>
                <a:latin typeface="Calibri" pitchFamily="34" charset="0"/>
              </a:rPr>
              <a:t>Psalm 55</a:t>
            </a:r>
            <a:r>
              <a:rPr lang="nl-NL" sz="2400" b="1" dirty="0" smtClean="0">
                <a:solidFill>
                  <a:srgbClr val="1FAECD"/>
                </a:solidFill>
                <a:latin typeface="Calibri" pitchFamily="34" charset="0"/>
              </a:rPr>
              <a:t>: 18</a:t>
            </a:r>
            <a:endParaRPr lang="nl-NL" sz="2400" b="1" dirty="0" smtClean="0">
              <a:solidFill>
                <a:srgbClr val="1FAECD"/>
              </a:solidFill>
              <a:latin typeface="Calibri" pitchFamily="34" charset="0"/>
            </a:endParaRPr>
          </a:p>
          <a:p>
            <a:pPr marR="0" algn="l"/>
            <a:r>
              <a:rPr lang="nl-NL" sz="2400" dirty="0" smtClean="0">
                <a:solidFill>
                  <a:srgbClr val="1FAECD"/>
                </a:solidFill>
                <a:latin typeface="Calibri" pitchFamily="34" charset="0"/>
              </a:rPr>
              <a:t>In de avond, in de morgen, in de middag klaag ik en zucht ik,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en </a:t>
            </a:r>
            <a:r>
              <a:rPr lang="nl-NL" sz="2400" dirty="0" smtClean="0">
                <a:solidFill>
                  <a:srgbClr val="1FAECD"/>
                </a:solidFill>
                <a:latin typeface="Calibri" pitchFamily="34" charset="0"/>
              </a:rPr>
              <a:t>hij hoort mijn stem. </a:t>
            </a:r>
          </a:p>
          <a:p>
            <a:pPr marR="0" algn="l"/>
            <a:endParaRPr lang="nl-NL" sz="2400"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0" y="476672"/>
            <a:ext cx="8712968" cy="4536504"/>
          </a:xfrm>
        </p:spPr>
        <p:txBody>
          <a:bodyPr>
            <a:noAutofit/>
          </a:bodyPr>
          <a:lstStyle/>
          <a:p>
            <a:pPr algn="l"/>
            <a:r>
              <a:rPr lang="nl-NL" sz="2200" b="1" dirty="0" smtClean="0">
                <a:solidFill>
                  <a:schemeClr val="folHlink"/>
                </a:solidFill>
                <a:latin typeface="Calibri" pitchFamily="34" charset="0"/>
              </a:rPr>
              <a:t>1 Koningen 8</a:t>
            </a:r>
            <a:r>
              <a:rPr lang="nl-NL" sz="2200" b="1" dirty="0" smtClean="0">
                <a:solidFill>
                  <a:schemeClr val="folHlink"/>
                </a:solidFill>
                <a:latin typeface="Calibri" pitchFamily="34" charset="0"/>
              </a:rPr>
              <a:t>: 54</a:t>
            </a:r>
            <a:endParaRPr lang="nl-NL" sz="2200" b="1" dirty="0" smtClean="0">
              <a:solidFill>
                <a:schemeClr val="folHlink"/>
              </a:solidFill>
              <a:latin typeface="Calibri" pitchFamily="34" charset="0"/>
            </a:endParaRPr>
          </a:p>
          <a:p>
            <a:pPr algn="l"/>
            <a:r>
              <a:rPr lang="nl-NL" sz="2200" dirty="0" smtClean="0">
                <a:solidFill>
                  <a:schemeClr val="folHlink"/>
                </a:solidFill>
                <a:latin typeface="Calibri" pitchFamily="34" charset="0"/>
              </a:rPr>
              <a:t>Tijdens dit hele smeekgebed lag Salomo geknield voor het </a:t>
            </a:r>
            <a:endParaRPr lang="nl-NL" sz="2200" dirty="0" smtClean="0">
              <a:solidFill>
                <a:schemeClr val="folHlink"/>
              </a:solidFill>
              <a:latin typeface="Calibri" pitchFamily="34" charset="0"/>
            </a:endParaRPr>
          </a:p>
          <a:p>
            <a:pPr algn="l"/>
            <a:r>
              <a:rPr lang="nl-NL" sz="2200" dirty="0" smtClean="0">
                <a:solidFill>
                  <a:schemeClr val="folHlink"/>
                </a:solidFill>
                <a:latin typeface="Calibri" pitchFamily="34" charset="0"/>
              </a:rPr>
              <a:t>a</a:t>
            </a:r>
            <a:r>
              <a:rPr lang="nl-NL" sz="2200" dirty="0" smtClean="0">
                <a:solidFill>
                  <a:schemeClr val="folHlink"/>
                </a:solidFill>
                <a:latin typeface="Calibri" pitchFamily="34" charset="0"/>
              </a:rPr>
              <a:t>ltaar van </a:t>
            </a:r>
            <a:r>
              <a:rPr lang="nl-NL" sz="2200" dirty="0" smtClean="0">
                <a:solidFill>
                  <a:schemeClr val="folHlink"/>
                </a:solidFill>
                <a:latin typeface="Calibri" pitchFamily="34" charset="0"/>
              </a:rPr>
              <a:t>de HEER, met zijn handen ten hemel geheven. </a:t>
            </a:r>
          </a:p>
          <a:p>
            <a:pPr algn="l"/>
            <a:endParaRPr lang="nl-NL" sz="2200" b="1" dirty="0" smtClean="0">
              <a:solidFill>
                <a:schemeClr val="folHlink"/>
              </a:solidFill>
              <a:latin typeface="Calibri" pitchFamily="34" charset="0"/>
            </a:endParaRPr>
          </a:p>
          <a:p>
            <a:pPr algn="l"/>
            <a:r>
              <a:rPr lang="nl-NL" sz="2200" b="1" dirty="0" smtClean="0">
                <a:solidFill>
                  <a:schemeClr val="folHlink"/>
                </a:solidFill>
                <a:latin typeface="Calibri" pitchFamily="34" charset="0"/>
              </a:rPr>
              <a:t>Psalm 100</a:t>
            </a:r>
          </a:p>
          <a:p>
            <a:pPr algn="l"/>
            <a:r>
              <a:rPr lang="nl-NL" sz="2200" dirty="0" smtClean="0">
                <a:solidFill>
                  <a:schemeClr val="folHlink"/>
                </a:solidFill>
                <a:latin typeface="Calibri" pitchFamily="34" charset="0"/>
              </a:rPr>
              <a:t>1 Een psalm voor het dankoffer. </a:t>
            </a:r>
            <a:endParaRPr lang="nl-NL" sz="2200" dirty="0" smtClean="0">
              <a:solidFill>
                <a:schemeClr val="folHlink"/>
              </a:solidFill>
              <a:latin typeface="Calibri" pitchFamily="34" charset="0"/>
            </a:endParaRPr>
          </a:p>
          <a:p>
            <a:pPr algn="l"/>
            <a:r>
              <a:rPr lang="nl-NL" sz="2200" dirty="0" smtClean="0">
                <a:solidFill>
                  <a:schemeClr val="folHlink"/>
                </a:solidFill>
                <a:latin typeface="Calibri" pitchFamily="34" charset="0"/>
              </a:rPr>
              <a:t>Juich </a:t>
            </a:r>
            <a:r>
              <a:rPr lang="nl-NL" sz="2200" dirty="0" smtClean="0">
                <a:solidFill>
                  <a:schemeClr val="folHlink"/>
                </a:solidFill>
                <a:latin typeface="Calibri" pitchFamily="34" charset="0"/>
              </a:rPr>
              <a:t>de HEER toe, heel de aarde, 2 dien de HEER met vreugde, kom tot hem met jubelzang. 3 Erken het: de HEER is God, hij heeft ons gemaakt, hem behoren wij toe, zijn volk zijn wij, de kudde die hij weidt. 4 Kom zijn poorten binnen met een loflied, hef in zijn voorhoven een lofzang aan, breng hem hulde, prijs zijn naam: 5 de HEER is goed, zijn liefde duurt eeuwig, zijn trouw van geslacht op geslacht.</a:t>
            </a:r>
            <a:endParaRPr lang="nl-NL" sz="2200" dirty="0" smtClean="0">
              <a:solidFill>
                <a:schemeClr val="bg2">
                  <a:lumMod val="50000"/>
                </a:schemeClr>
              </a:solidFill>
              <a:latin typeface="Calibri" pitchFamily="34" charset="0"/>
            </a:endParaRPr>
          </a:p>
        </p:txBody>
      </p:sp>
      <p:sp>
        <p:nvSpPr>
          <p:cNvPr id="6" name="Titel 1"/>
          <p:cNvSpPr txBox="1">
            <a:spLocks/>
          </p:cNvSpPr>
          <p:nvPr/>
        </p:nvSpPr>
        <p:spPr>
          <a:xfrm>
            <a:off x="4716016" y="188640"/>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7812360" y="0"/>
            <a:ext cx="1331640" cy="2002302"/>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0" y="764704"/>
            <a:ext cx="6120680" cy="4248472"/>
          </a:xfrm>
        </p:spPr>
        <p:txBody>
          <a:bodyPr>
            <a:normAutofit lnSpcReduction="10000"/>
          </a:bodyPr>
          <a:lstStyle/>
          <a:p>
            <a:pPr marR="0" algn="l"/>
            <a:r>
              <a:rPr lang="nl-NL" sz="2400" b="1" dirty="0" smtClean="0">
                <a:solidFill>
                  <a:srgbClr val="1FAECD"/>
                </a:solidFill>
                <a:latin typeface="Calibri" pitchFamily="34" charset="0"/>
              </a:rPr>
              <a:t>Matteüs 26</a:t>
            </a:r>
            <a:r>
              <a:rPr lang="nl-NL" sz="2400" b="1" dirty="0" smtClean="0">
                <a:solidFill>
                  <a:srgbClr val="1FAECD"/>
                </a:solidFill>
                <a:latin typeface="Calibri" pitchFamily="34" charset="0"/>
              </a:rPr>
              <a:t>: 39</a:t>
            </a:r>
            <a:endParaRPr lang="nl-NL" sz="2400" b="1" dirty="0" smtClean="0">
              <a:solidFill>
                <a:srgbClr val="1FAECD"/>
              </a:solidFill>
              <a:latin typeface="Calibri" pitchFamily="34" charset="0"/>
            </a:endParaRPr>
          </a:p>
          <a:p>
            <a:pPr marR="0" algn="l"/>
            <a:r>
              <a:rPr lang="nl-NL" sz="2400" dirty="0" smtClean="0">
                <a:solidFill>
                  <a:srgbClr val="1FAECD"/>
                </a:solidFill>
                <a:latin typeface="Calibri" pitchFamily="34" charset="0"/>
              </a:rPr>
              <a:t>Hij liep nog een stukje verder, knielde toen en bad diep voorovergebogen: ‘Vader, als het mogelijk is, laat deze beker dan aan mij voorbijgaan! Maar laat het niet gebeuren zoals ik het wil, maar zoals u het wilt.’ </a:t>
            </a:r>
          </a:p>
          <a:p>
            <a:pPr marR="0" algn="l"/>
            <a:endParaRPr lang="nl-NL" sz="2400" b="1" dirty="0" smtClean="0">
              <a:solidFill>
                <a:srgbClr val="1FAECD"/>
              </a:solidFill>
              <a:latin typeface="Calibri" pitchFamily="34" charset="0"/>
            </a:endParaRPr>
          </a:p>
          <a:p>
            <a:pPr marR="0" algn="l"/>
            <a:r>
              <a:rPr lang="nl-NL" sz="2400" b="1" dirty="0" smtClean="0">
                <a:solidFill>
                  <a:srgbClr val="1FAECD"/>
                </a:solidFill>
                <a:latin typeface="Calibri" pitchFamily="34" charset="0"/>
              </a:rPr>
              <a:t>Timoteüs 2</a:t>
            </a:r>
            <a:r>
              <a:rPr lang="nl-NL" sz="2400" b="1" dirty="0" smtClean="0">
                <a:solidFill>
                  <a:srgbClr val="1FAECD"/>
                </a:solidFill>
                <a:latin typeface="Calibri" pitchFamily="34" charset="0"/>
              </a:rPr>
              <a:t>: 8</a:t>
            </a:r>
            <a:endParaRPr lang="nl-NL" sz="2400" b="1" dirty="0" smtClean="0">
              <a:solidFill>
                <a:srgbClr val="1FAECD"/>
              </a:solidFill>
              <a:latin typeface="Calibri" pitchFamily="34" charset="0"/>
            </a:endParaRPr>
          </a:p>
          <a:p>
            <a:pPr marR="0" algn="l"/>
            <a:r>
              <a:rPr lang="nl-NL" sz="2400" dirty="0" smtClean="0">
                <a:solidFill>
                  <a:srgbClr val="1FAECD"/>
                </a:solidFill>
                <a:latin typeface="Calibri" pitchFamily="34" charset="0"/>
              </a:rPr>
              <a:t>Ik wil dat bij iedere samenkomst de mannen met geheven handen bidden, vol toewijding, zonder wrok of onenigheid. </a:t>
            </a:r>
          </a:p>
          <a:p>
            <a:pPr marR="0" algn="l"/>
            <a:endParaRPr lang="nl-NL" sz="2400" dirty="0" smtClean="0">
              <a:solidFill>
                <a:schemeClr val="bg2">
                  <a:lumMod val="50000"/>
                </a:schemeClr>
              </a:solidFill>
              <a:latin typeface="Calibri" pitchFamily="34" charset="0"/>
            </a:endParaRPr>
          </a:p>
        </p:txBody>
      </p:sp>
      <p:sp>
        <p:nvSpPr>
          <p:cNvPr id="6" name="Titel 1"/>
          <p:cNvSpPr txBox="1">
            <a:spLocks/>
          </p:cNvSpPr>
          <p:nvPr/>
        </p:nvSpPr>
        <p:spPr>
          <a:xfrm>
            <a:off x="3563888" y="188640"/>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6660232" y="0"/>
            <a:ext cx="2483768" cy="3734684"/>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9551" y="2060849"/>
            <a:ext cx="4824537" cy="1008112"/>
          </a:xfrm>
        </p:spPr>
        <p:txBody>
          <a:bodyPr>
            <a:normAutofit/>
          </a:bodyPr>
          <a:lstStyle/>
          <a:p>
            <a:pPr marR="0" algn="l">
              <a:lnSpc>
                <a:spcPct val="90000"/>
              </a:lnSpc>
            </a:pPr>
            <a:r>
              <a:rPr lang="nl-NL" sz="4000" b="1" dirty="0" smtClean="0">
                <a:solidFill>
                  <a:schemeClr val="bg2">
                    <a:lumMod val="50000"/>
                  </a:schemeClr>
                </a:solidFill>
                <a:latin typeface="Calibri" pitchFamily="34" charset="0"/>
              </a:rPr>
              <a:t>Bidden kun je leren</a:t>
            </a:r>
            <a:endParaRPr lang="nl-NL" sz="4000" b="1"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0" y="188640"/>
            <a:ext cx="6120680" cy="4824536"/>
          </a:xfrm>
        </p:spPr>
        <p:txBody>
          <a:bodyPr>
            <a:normAutofit fontScale="85000" lnSpcReduction="20000"/>
          </a:bodyPr>
          <a:lstStyle/>
          <a:p>
            <a:pPr marR="0" algn="l"/>
            <a:r>
              <a:rPr lang="nl-NL" sz="2400" b="1" dirty="0" smtClean="0">
                <a:solidFill>
                  <a:schemeClr val="bg2">
                    <a:lumMod val="50000"/>
                  </a:schemeClr>
                </a:solidFill>
                <a:latin typeface="Calibri" pitchFamily="34" charset="0"/>
              </a:rPr>
              <a:t>Matteüs 6: 9b-13</a:t>
            </a:r>
          </a:p>
          <a:p>
            <a:pPr marR="0" algn="l"/>
            <a:r>
              <a:rPr lang="nl-NL" sz="2400" dirty="0" smtClean="0">
                <a:solidFill>
                  <a:schemeClr val="bg2">
                    <a:lumMod val="50000"/>
                  </a:schemeClr>
                </a:solidFill>
                <a:latin typeface="Calibri" pitchFamily="34" charset="0"/>
              </a:rPr>
              <a:t>Onze </a:t>
            </a:r>
            <a:r>
              <a:rPr lang="nl-NL" sz="2400" dirty="0" smtClean="0">
                <a:solidFill>
                  <a:schemeClr val="bg2">
                    <a:lumMod val="50000"/>
                  </a:schemeClr>
                </a:solidFill>
                <a:latin typeface="Calibri" pitchFamily="34" charset="0"/>
              </a:rPr>
              <a:t>Vader in de hemel,</a:t>
            </a:r>
          </a:p>
          <a:p>
            <a:pPr marR="0" algn="l"/>
            <a:r>
              <a:rPr lang="nl-NL" sz="2400" dirty="0" smtClean="0">
                <a:solidFill>
                  <a:schemeClr val="bg2">
                    <a:lumMod val="50000"/>
                  </a:schemeClr>
                </a:solidFill>
                <a:latin typeface="Calibri" pitchFamily="34" charset="0"/>
              </a:rPr>
              <a:t>laat uw naam geheiligd worden,</a:t>
            </a:r>
          </a:p>
          <a:p>
            <a:pPr marR="0" algn="l"/>
            <a:r>
              <a:rPr lang="nl-NL" sz="2400" dirty="0" smtClean="0">
                <a:solidFill>
                  <a:schemeClr val="bg2">
                    <a:lumMod val="50000"/>
                  </a:schemeClr>
                </a:solidFill>
                <a:latin typeface="Calibri" pitchFamily="34" charset="0"/>
              </a:rPr>
              <a:t>10 laat uw koninkrijk komen</a:t>
            </a:r>
          </a:p>
          <a:p>
            <a:pPr marR="0" algn="l"/>
            <a:r>
              <a:rPr lang="nl-NL" sz="2400" dirty="0" smtClean="0">
                <a:solidFill>
                  <a:schemeClr val="bg2">
                    <a:lumMod val="50000"/>
                  </a:schemeClr>
                </a:solidFill>
                <a:latin typeface="Calibri" pitchFamily="34" charset="0"/>
              </a:rPr>
              <a:t>en uw wil gedaan worden</a:t>
            </a:r>
          </a:p>
          <a:p>
            <a:pPr marR="0" algn="l"/>
            <a:r>
              <a:rPr lang="nl-NL" sz="2400" dirty="0" smtClean="0">
                <a:solidFill>
                  <a:schemeClr val="bg2">
                    <a:lumMod val="50000"/>
                  </a:schemeClr>
                </a:solidFill>
                <a:latin typeface="Calibri" pitchFamily="34" charset="0"/>
              </a:rPr>
              <a:t>op aarde zoals in de hemel.</a:t>
            </a:r>
          </a:p>
          <a:p>
            <a:pPr marR="0" algn="l"/>
            <a:r>
              <a:rPr lang="nl-NL" sz="2400" dirty="0" smtClean="0">
                <a:solidFill>
                  <a:schemeClr val="bg2">
                    <a:lumMod val="50000"/>
                  </a:schemeClr>
                </a:solidFill>
                <a:latin typeface="Calibri" pitchFamily="34" charset="0"/>
              </a:rPr>
              <a:t>11 Geef ons vandaag het brood</a:t>
            </a:r>
          </a:p>
          <a:p>
            <a:pPr marR="0" algn="l"/>
            <a:r>
              <a:rPr lang="nl-NL" sz="2400" dirty="0" smtClean="0">
                <a:solidFill>
                  <a:schemeClr val="bg2">
                    <a:lumMod val="50000"/>
                  </a:schemeClr>
                </a:solidFill>
                <a:latin typeface="Calibri" pitchFamily="34" charset="0"/>
              </a:rPr>
              <a:t>dat wij nodig hebben.</a:t>
            </a:r>
          </a:p>
          <a:p>
            <a:pPr marR="0" algn="l"/>
            <a:r>
              <a:rPr lang="nl-NL" sz="2400" dirty="0" smtClean="0">
                <a:solidFill>
                  <a:schemeClr val="bg2">
                    <a:lumMod val="50000"/>
                  </a:schemeClr>
                </a:solidFill>
                <a:latin typeface="Calibri" pitchFamily="34" charset="0"/>
              </a:rPr>
              <a:t>12 Vergeef ons onze schulden,</a:t>
            </a:r>
          </a:p>
          <a:p>
            <a:pPr marR="0" algn="l"/>
            <a:r>
              <a:rPr lang="nl-NL" sz="2400" dirty="0" smtClean="0">
                <a:solidFill>
                  <a:schemeClr val="bg2">
                    <a:lumMod val="50000"/>
                  </a:schemeClr>
                </a:solidFill>
                <a:latin typeface="Calibri" pitchFamily="34" charset="0"/>
              </a:rPr>
              <a:t>zoals ook wij hebben vergeven</a:t>
            </a:r>
          </a:p>
          <a:p>
            <a:pPr marR="0" algn="l"/>
            <a:r>
              <a:rPr lang="nl-NL" sz="2400" dirty="0" smtClean="0">
                <a:solidFill>
                  <a:schemeClr val="bg2">
                    <a:lumMod val="50000"/>
                  </a:schemeClr>
                </a:solidFill>
                <a:latin typeface="Calibri" pitchFamily="34" charset="0"/>
              </a:rPr>
              <a:t>wie ons iets schuldig was.</a:t>
            </a:r>
          </a:p>
          <a:p>
            <a:pPr marR="0" algn="l"/>
            <a:r>
              <a:rPr lang="nl-NL" sz="2400" dirty="0" smtClean="0">
                <a:solidFill>
                  <a:schemeClr val="bg2">
                    <a:lumMod val="50000"/>
                  </a:schemeClr>
                </a:solidFill>
                <a:latin typeface="Calibri" pitchFamily="34" charset="0"/>
              </a:rPr>
              <a:t>13 En breng ons niet in beproeving,</a:t>
            </a:r>
          </a:p>
          <a:p>
            <a:pPr marR="0" algn="l"/>
            <a:r>
              <a:rPr lang="nl-NL" sz="2400" dirty="0" smtClean="0">
                <a:solidFill>
                  <a:schemeClr val="bg2">
                    <a:lumMod val="50000"/>
                  </a:schemeClr>
                </a:solidFill>
                <a:latin typeface="Calibri" pitchFamily="34" charset="0"/>
              </a:rPr>
              <a:t>maar red ons uit de greep van het kwaad</a:t>
            </a:r>
            <a:r>
              <a:rPr lang="nl-NL" sz="2400" dirty="0" smtClean="0">
                <a:solidFill>
                  <a:schemeClr val="bg2">
                    <a:lumMod val="50000"/>
                  </a:schemeClr>
                </a:solidFill>
                <a:latin typeface="Calibri" pitchFamily="34" charset="0"/>
              </a:rPr>
              <a:t>.</a:t>
            </a:r>
          </a:p>
          <a:p>
            <a:pPr marR="0" algn="l"/>
            <a:r>
              <a:rPr lang="nl-NL" sz="2400" dirty="0" smtClean="0">
                <a:solidFill>
                  <a:schemeClr val="bg2">
                    <a:lumMod val="50000"/>
                  </a:schemeClr>
                </a:solidFill>
                <a:latin typeface="Calibri" pitchFamily="34" charset="0"/>
              </a:rPr>
              <a:t>Want </a:t>
            </a:r>
            <a:r>
              <a:rPr lang="nl-NL" sz="2400" dirty="0" smtClean="0">
                <a:solidFill>
                  <a:schemeClr val="bg2">
                    <a:lumMod val="50000"/>
                  </a:schemeClr>
                </a:solidFill>
                <a:latin typeface="Calibri" pitchFamily="34" charset="0"/>
              </a:rPr>
              <a:t>aan u behoort het koningschap, </a:t>
            </a:r>
            <a:endParaRPr lang="nl-NL" sz="2400" dirty="0" smtClean="0">
              <a:solidFill>
                <a:schemeClr val="bg2">
                  <a:lumMod val="50000"/>
                </a:schemeClr>
              </a:solidFill>
              <a:latin typeface="Calibri" pitchFamily="34" charset="0"/>
            </a:endParaRPr>
          </a:p>
          <a:p>
            <a:pPr marR="0" algn="l"/>
            <a:r>
              <a:rPr lang="nl-NL" sz="2400" dirty="0" smtClean="0">
                <a:solidFill>
                  <a:schemeClr val="bg2">
                    <a:lumMod val="50000"/>
                  </a:schemeClr>
                </a:solidFill>
                <a:latin typeface="Calibri" pitchFamily="34" charset="0"/>
              </a:rPr>
              <a:t>de </a:t>
            </a:r>
            <a:r>
              <a:rPr lang="nl-NL" sz="2400" dirty="0" smtClean="0">
                <a:solidFill>
                  <a:schemeClr val="bg2">
                    <a:lumMod val="50000"/>
                  </a:schemeClr>
                </a:solidFill>
                <a:latin typeface="Calibri" pitchFamily="34" charset="0"/>
              </a:rPr>
              <a:t>macht en de majesteit tot in eeuwigheid. </a:t>
            </a:r>
            <a:endParaRPr lang="nl-NL" sz="2400" dirty="0" smtClean="0">
              <a:solidFill>
                <a:schemeClr val="bg2">
                  <a:lumMod val="50000"/>
                </a:schemeClr>
              </a:solidFill>
              <a:latin typeface="Calibri" pitchFamily="34" charset="0"/>
            </a:endParaRPr>
          </a:p>
          <a:p>
            <a:pPr marR="0" algn="l"/>
            <a:r>
              <a:rPr lang="nl-NL" sz="2400" dirty="0" smtClean="0">
                <a:solidFill>
                  <a:schemeClr val="bg2">
                    <a:lumMod val="50000"/>
                  </a:schemeClr>
                </a:solidFill>
                <a:latin typeface="Calibri" pitchFamily="34" charset="0"/>
              </a:rPr>
              <a:t>Amen</a:t>
            </a:r>
            <a:endParaRPr lang="nl-NL" sz="2400" dirty="0" smtClean="0">
              <a:solidFill>
                <a:schemeClr val="bg2">
                  <a:lumMod val="50000"/>
                </a:schemeClr>
              </a:solidFill>
              <a:latin typeface="Calibri" pitchFamily="34" charset="0"/>
            </a:endParaRPr>
          </a:p>
        </p:txBody>
      </p:sp>
      <p:sp>
        <p:nvSpPr>
          <p:cNvPr id="6" name="Titel 1"/>
          <p:cNvSpPr txBox="1">
            <a:spLocks/>
          </p:cNvSpPr>
          <p:nvPr/>
        </p:nvSpPr>
        <p:spPr>
          <a:xfrm>
            <a:off x="3563888" y="188640"/>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6660232" y="0"/>
            <a:ext cx="2483768" cy="3734684"/>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1" y="836712"/>
            <a:ext cx="5112568" cy="4032447"/>
          </a:xfrm>
        </p:spPr>
        <p:txBody>
          <a:bodyPr>
            <a:normAutofit/>
          </a:bodyPr>
          <a:lstStyle/>
          <a:p>
            <a:pPr marR="0" algn="l">
              <a:lnSpc>
                <a:spcPct val="90000"/>
              </a:lnSpc>
            </a:pPr>
            <a:r>
              <a:rPr lang="nl-NL" sz="2400" b="1" dirty="0" smtClean="0">
                <a:solidFill>
                  <a:schemeClr val="bg2">
                    <a:lumMod val="50000"/>
                  </a:schemeClr>
                </a:solidFill>
                <a:latin typeface="Calibri" pitchFamily="34" charset="0"/>
              </a:rPr>
              <a:t>Wat doe ik hier vandaag?</a:t>
            </a:r>
          </a:p>
          <a:p>
            <a:pPr marR="0" algn="l">
              <a:lnSpc>
                <a:spcPct val="90000"/>
              </a:lnSpc>
            </a:pPr>
            <a:endParaRPr lang="nl-NL" sz="2400" dirty="0" smtClean="0">
              <a:solidFill>
                <a:schemeClr val="bg2">
                  <a:lumMod val="50000"/>
                </a:schemeClr>
              </a:solidFill>
              <a:latin typeface="Calibri" pitchFamily="34" charset="0"/>
            </a:endParaRPr>
          </a:p>
          <a:p>
            <a:pPr marR="0" algn="l">
              <a:lnSpc>
                <a:spcPct val="90000"/>
              </a:lnSpc>
              <a:buFont typeface="Arial" pitchFamily="34" charset="0"/>
              <a:buChar char="•"/>
            </a:pPr>
            <a:r>
              <a:rPr lang="nl-NL" sz="2400" dirty="0" smtClean="0">
                <a:solidFill>
                  <a:schemeClr val="bg2">
                    <a:lumMod val="50000"/>
                  </a:schemeClr>
                </a:solidFill>
                <a:latin typeface="Calibri" pitchFamily="34" charset="0"/>
              </a:rPr>
              <a:t>Ik bedenk zoveel mogelijk vragen die ik heb over bidden. En dan hoop ik dat ik op mijn vragen een antwoord krijg in de komende lessen. </a:t>
            </a:r>
          </a:p>
          <a:p>
            <a:pPr marR="0" algn="l">
              <a:lnSpc>
                <a:spcPct val="90000"/>
              </a:lnSpc>
              <a:buFont typeface="Arial" pitchFamily="34" charset="0"/>
              <a:buChar char="•"/>
            </a:pPr>
            <a:endParaRPr lang="nl-NL" sz="2400" dirty="0" smtClean="0">
              <a:solidFill>
                <a:schemeClr val="bg2">
                  <a:lumMod val="50000"/>
                </a:schemeClr>
              </a:solidFill>
              <a:latin typeface="Calibri" pitchFamily="34" charset="0"/>
            </a:endParaRPr>
          </a:p>
          <a:p>
            <a:pPr marR="0" algn="l">
              <a:lnSpc>
                <a:spcPct val="90000"/>
              </a:lnSpc>
              <a:buFont typeface="Arial" pitchFamily="34" charset="0"/>
              <a:buChar char="•"/>
            </a:pPr>
            <a:r>
              <a:rPr lang="nl-NL" sz="2400" dirty="0" smtClean="0">
                <a:solidFill>
                  <a:schemeClr val="bg2">
                    <a:lumMod val="50000"/>
                  </a:schemeClr>
                </a:solidFill>
                <a:latin typeface="Calibri" pitchFamily="34" charset="0"/>
              </a:rPr>
              <a:t>Ik leer waarom het goed is om te bidden. </a:t>
            </a:r>
          </a:p>
          <a:p>
            <a:pPr marR="0" algn="l">
              <a:lnSpc>
                <a:spcPct val="90000"/>
              </a:lnSpc>
              <a:buFont typeface="Arial" pitchFamily="34" charset="0"/>
              <a:buChar char="•"/>
            </a:pPr>
            <a:endParaRPr lang="nl-NL" sz="2400" dirty="0" smtClean="0">
              <a:solidFill>
                <a:schemeClr val="bg2">
                  <a:lumMod val="50000"/>
                </a:schemeClr>
              </a:solidFill>
              <a:latin typeface="Calibri" pitchFamily="34" charset="0"/>
            </a:endParaRPr>
          </a:p>
          <a:p>
            <a:pPr marR="0" algn="l">
              <a:lnSpc>
                <a:spcPct val="90000"/>
              </a:lnSpc>
              <a:buFont typeface="Arial" pitchFamily="34" charset="0"/>
              <a:buChar char="•"/>
            </a:pPr>
            <a:r>
              <a:rPr lang="nl-NL" sz="2400" dirty="0" smtClean="0">
                <a:solidFill>
                  <a:schemeClr val="bg2">
                    <a:lumMod val="50000"/>
                  </a:schemeClr>
                </a:solidFill>
                <a:latin typeface="Calibri" pitchFamily="34" charset="0"/>
              </a:rPr>
              <a:t>Ik krijg een paar tips voor het bidden. </a:t>
            </a:r>
            <a:endParaRPr lang="nl-NL" sz="2400"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9551" y="2060849"/>
            <a:ext cx="4824537" cy="1008112"/>
          </a:xfrm>
        </p:spPr>
        <p:txBody>
          <a:bodyPr>
            <a:normAutofit/>
          </a:bodyPr>
          <a:lstStyle/>
          <a:p>
            <a:pPr marR="0" algn="l">
              <a:lnSpc>
                <a:spcPct val="90000"/>
              </a:lnSpc>
            </a:pPr>
            <a:r>
              <a:rPr lang="nl-NL" sz="4000" b="1" dirty="0" smtClean="0">
                <a:solidFill>
                  <a:schemeClr val="bg2">
                    <a:lumMod val="50000"/>
                  </a:schemeClr>
                </a:solidFill>
                <a:latin typeface="Calibri" pitchFamily="34" charset="0"/>
              </a:rPr>
              <a:t>Vragen</a:t>
            </a:r>
            <a:endParaRPr lang="nl-NL" sz="4000" b="1"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9551" y="2060849"/>
            <a:ext cx="4824537" cy="1008112"/>
          </a:xfrm>
        </p:spPr>
        <p:txBody>
          <a:bodyPr>
            <a:normAutofit/>
          </a:bodyPr>
          <a:lstStyle/>
          <a:p>
            <a:pPr marR="0" algn="l">
              <a:lnSpc>
                <a:spcPct val="90000"/>
              </a:lnSpc>
            </a:pPr>
            <a:r>
              <a:rPr lang="nl-NL" sz="4000" b="1" dirty="0" smtClean="0">
                <a:solidFill>
                  <a:schemeClr val="bg2">
                    <a:lumMod val="50000"/>
                  </a:schemeClr>
                </a:solidFill>
                <a:latin typeface="Calibri" pitchFamily="34" charset="0"/>
              </a:rPr>
              <a:t>God wil het graag</a:t>
            </a:r>
            <a:endParaRPr lang="nl-NL" sz="4000" b="1"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3" y="1268760"/>
            <a:ext cx="4824537" cy="3312367"/>
          </a:xfrm>
        </p:spPr>
        <p:txBody>
          <a:bodyPr>
            <a:normAutofit/>
          </a:bodyPr>
          <a:lstStyle/>
          <a:p>
            <a:pPr marR="0" algn="l">
              <a:lnSpc>
                <a:spcPct val="90000"/>
              </a:lnSpc>
            </a:pPr>
            <a:r>
              <a:rPr lang="nl-NL" sz="2800" b="1" dirty="0" smtClean="0">
                <a:solidFill>
                  <a:schemeClr val="bg2">
                    <a:lumMod val="50000"/>
                  </a:schemeClr>
                </a:solidFill>
                <a:latin typeface="Calibri" pitchFamily="34" charset="0"/>
              </a:rPr>
              <a:t>1 Tessalonicenzen 5: 17-18</a:t>
            </a:r>
          </a:p>
          <a:p>
            <a:pPr marR="0" algn="l">
              <a:lnSpc>
                <a:spcPct val="90000"/>
              </a:lnSpc>
            </a:pPr>
            <a:r>
              <a:rPr lang="nl-NL" sz="2800" dirty="0" smtClean="0">
                <a:solidFill>
                  <a:schemeClr val="bg2">
                    <a:lumMod val="50000"/>
                  </a:schemeClr>
                </a:solidFill>
                <a:latin typeface="Calibri" pitchFamily="34" charset="0"/>
              </a:rPr>
              <a:t>Bid onophoudelijk, </a:t>
            </a:r>
          </a:p>
          <a:p>
            <a:pPr marR="0" algn="l">
              <a:lnSpc>
                <a:spcPct val="90000"/>
              </a:lnSpc>
            </a:pPr>
            <a:r>
              <a:rPr lang="nl-NL" sz="2800" dirty="0" smtClean="0">
                <a:solidFill>
                  <a:schemeClr val="bg2">
                    <a:lumMod val="50000"/>
                  </a:schemeClr>
                </a:solidFill>
                <a:latin typeface="Calibri" pitchFamily="34" charset="0"/>
              </a:rPr>
              <a:t>dank God onder alle omstandigheden, </a:t>
            </a:r>
          </a:p>
          <a:p>
            <a:pPr marR="0" algn="l">
              <a:lnSpc>
                <a:spcPct val="90000"/>
              </a:lnSpc>
            </a:pPr>
            <a:r>
              <a:rPr lang="nl-NL" sz="2800" dirty="0" smtClean="0">
                <a:solidFill>
                  <a:schemeClr val="bg2">
                    <a:lumMod val="50000"/>
                  </a:schemeClr>
                </a:solidFill>
                <a:latin typeface="Calibri" pitchFamily="34" charset="0"/>
              </a:rPr>
              <a:t>want dat is wat hij van u, </a:t>
            </a:r>
          </a:p>
          <a:p>
            <a:pPr marR="0" algn="l">
              <a:lnSpc>
                <a:spcPct val="90000"/>
              </a:lnSpc>
            </a:pPr>
            <a:r>
              <a:rPr lang="nl-NL" sz="2800" dirty="0" smtClean="0">
                <a:solidFill>
                  <a:schemeClr val="bg2">
                    <a:lumMod val="50000"/>
                  </a:schemeClr>
                </a:solidFill>
                <a:latin typeface="Calibri" pitchFamily="34" charset="0"/>
              </a:rPr>
              <a:t>die één bent met Christus, verlangt.</a:t>
            </a:r>
            <a:endParaRPr lang="nl-NL" sz="2800"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9551" y="2060849"/>
            <a:ext cx="4824537" cy="1008112"/>
          </a:xfrm>
        </p:spPr>
        <p:txBody>
          <a:bodyPr>
            <a:normAutofit/>
          </a:bodyPr>
          <a:lstStyle/>
          <a:p>
            <a:pPr marR="0" algn="l">
              <a:lnSpc>
                <a:spcPct val="90000"/>
              </a:lnSpc>
            </a:pPr>
            <a:r>
              <a:rPr lang="nl-NL" sz="4000" b="1" dirty="0" smtClean="0">
                <a:solidFill>
                  <a:schemeClr val="bg2">
                    <a:lumMod val="50000"/>
                  </a:schemeClr>
                </a:solidFill>
                <a:latin typeface="Calibri" pitchFamily="34" charset="0"/>
              </a:rPr>
              <a:t>Vriendschap met God</a:t>
            </a:r>
            <a:endParaRPr lang="nl-NL" sz="4000" b="1"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71600" y="1268760"/>
            <a:ext cx="4032448" cy="3312367"/>
          </a:xfrm>
        </p:spPr>
        <p:txBody>
          <a:bodyPr>
            <a:normAutofit/>
          </a:bodyPr>
          <a:lstStyle/>
          <a:p>
            <a:pPr marR="0" algn="l">
              <a:lnSpc>
                <a:spcPct val="80000"/>
              </a:lnSpc>
            </a:pPr>
            <a:r>
              <a:rPr lang="nl-NL" sz="2800" b="1" dirty="0" smtClean="0">
                <a:solidFill>
                  <a:srgbClr val="1FAECD"/>
                </a:solidFill>
                <a:latin typeface="Calibri" pitchFamily="34" charset="0"/>
              </a:rPr>
              <a:t>Lucas 6</a:t>
            </a:r>
            <a:r>
              <a:rPr lang="nl-NL" sz="2800" b="1" dirty="0" smtClean="0">
                <a:solidFill>
                  <a:srgbClr val="1FAECD"/>
                </a:solidFill>
                <a:latin typeface="Calibri" pitchFamily="34" charset="0"/>
              </a:rPr>
              <a:t>: 12</a:t>
            </a:r>
            <a:endParaRPr lang="nl-NL" sz="2800" b="1" dirty="0" smtClean="0">
              <a:solidFill>
                <a:srgbClr val="1FAECD"/>
              </a:solidFill>
              <a:latin typeface="Calibri" pitchFamily="34" charset="0"/>
            </a:endParaRPr>
          </a:p>
          <a:p>
            <a:pPr marR="0" algn="l">
              <a:lnSpc>
                <a:spcPct val="80000"/>
              </a:lnSpc>
            </a:pPr>
            <a:r>
              <a:rPr lang="nl-NL" sz="2800" dirty="0" smtClean="0">
                <a:solidFill>
                  <a:srgbClr val="1FAECD"/>
                </a:solidFill>
                <a:latin typeface="Calibri" pitchFamily="34" charset="0"/>
              </a:rPr>
              <a:t>Op een van die dagen </a:t>
            </a:r>
            <a:endParaRPr lang="nl-NL" sz="2800" dirty="0" smtClean="0">
              <a:solidFill>
                <a:srgbClr val="1FAECD"/>
              </a:solidFill>
              <a:latin typeface="Calibri" pitchFamily="34" charset="0"/>
            </a:endParaRPr>
          </a:p>
          <a:p>
            <a:pPr marR="0" algn="l">
              <a:lnSpc>
                <a:spcPct val="80000"/>
              </a:lnSpc>
            </a:pPr>
            <a:r>
              <a:rPr lang="nl-NL" sz="2800" dirty="0" smtClean="0">
                <a:solidFill>
                  <a:srgbClr val="1FAECD"/>
                </a:solidFill>
                <a:latin typeface="Calibri" pitchFamily="34" charset="0"/>
              </a:rPr>
              <a:t>trok </a:t>
            </a:r>
            <a:r>
              <a:rPr lang="nl-NL" sz="2800" dirty="0" smtClean="0">
                <a:solidFill>
                  <a:srgbClr val="1FAECD"/>
                </a:solidFill>
                <a:latin typeface="Calibri" pitchFamily="34" charset="0"/>
              </a:rPr>
              <a:t>Jezus zich terug </a:t>
            </a:r>
            <a:endParaRPr lang="nl-NL" sz="2800" dirty="0" smtClean="0">
              <a:solidFill>
                <a:srgbClr val="1FAECD"/>
              </a:solidFill>
              <a:latin typeface="Calibri" pitchFamily="34" charset="0"/>
            </a:endParaRPr>
          </a:p>
          <a:p>
            <a:pPr marR="0" algn="l">
              <a:lnSpc>
                <a:spcPct val="80000"/>
              </a:lnSpc>
            </a:pPr>
            <a:r>
              <a:rPr lang="nl-NL" sz="2800" dirty="0" smtClean="0">
                <a:solidFill>
                  <a:srgbClr val="1FAECD"/>
                </a:solidFill>
                <a:latin typeface="Calibri" pitchFamily="34" charset="0"/>
              </a:rPr>
              <a:t>op </a:t>
            </a:r>
            <a:r>
              <a:rPr lang="nl-NL" sz="2800" dirty="0" smtClean="0">
                <a:solidFill>
                  <a:srgbClr val="1FAECD"/>
                </a:solidFill>
                <a:latin typeface="Calibri" pitchFamily="34" charset="0"/>
              </a:rPr>
              <a:t>de berg om te bidden. </a:t>
            </a:r>
            <a:endParaRPr lang="nl-NL" sz="2800" dirty="0" smtClean="0">
              <a:solidFill>
                <a:srgbClr val="1FAECD"/>
              </a:solidFill>
              <a:latin typeface="Calibri" pitchFamily="34" charset="0"/>
            </a:endParaRPr>
          </a:p>
          <a:p>
            <a:pPr marR="0" algn="l">
              <a:lnSpc>
                <a:spcPct val="80000"/>
              </a:lnSpc>
            </a:pPr>
            <a:r>
              <a:rPr lang="nl-NL" sz="2800" dirty="0" smtClean="0">
                <a:solidFill>
                  <a:srgbClr val="1FAECD"/>
                </a:solidFill>
                <a:latin typeface="Calibri" pitchFamily="34" charset="0"/>
              </a:rPr>
              <a:t>De </a:t>
            </a:r>
            <a:r>
              <a:rPr lang="nl-NL" sz="2800" dirty="0" smtClean="0">
                <a:solidFill>
                  <a:srgbClr val="1FAECD"/>
                </a:solidFill>
                <a:latin typeface="Calibri" pitchFamily="34" charset="0"/>
              </a:rPr>
              <a:t>hele nacht bleef hij </a:t>
            </a:r>
            <a:endParaRPr lang="nl-NL" sz="2800" dirty="0" smtClean="0">
              <a:solidFill>
                <a:srgbClr val="1FAECD"/>
              </a:solidFill>
              <a:latin typeface="Calibri" pitchFamily="34" charset="0"/>
            </a:endParaRPr>
          </a:p>
          <a:p>
            <a:pPr marR="0" algn="l">
              <a:lnSpc>
                <a:spcPct val="80000"/>
              </a:lnSpc>
            </a:pPr>
            <a:r>
              <a:rPr lang="nl-NL" sz="2800" dirty="0" smtClean="0">
                <a:solidFill>
                  <a:srgbClr val="1FAECD"/>
                </a:solidFill>
                <a:latin typeface="Calibri" pitchFamily="34" charset="0"/>
              </a:rPr>
              <a:t>tot </a:t>
            </a:r>
            <a:r>
              <a:rPr lang="nl-NL" sz="2800" dirty="0" smtClean="0">
                <a:solidFill>
                  <a:srgbClr val="1FAECD"/>
                </a:solidFill>
                <a:latin typeface="Calibri" pitchFamily="34" charset="0"/>
              </a:rPr>
              <a:t>God bidden. </a:t>
            </a:r>
          </a:p>
          <a:p>
            <a:pPr marR="0" algn="l">
              <a:lnSpc>
                <a:spcPct val="90000"/>
              </a:lnSpc>
            </a:pPr>
            <a:endParaRPr lang="nl-NL" sz="2800"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0" y="980728"/>
            <a:ext cx="5184576" cy="3600399"/>
          </a:xfrm>
        </p:spPr>
        <p:txBody>
          <a:bodyPr>
            <a:normAutofit/>
          </a:bodyPr>
          <a:lstStyle/>
          <a:p>
            <a:pPr marR="0" algn="l">
              <a:lnSpc>
                <a:spcPct val="80000"/>
              </a:lnSpc>
            </a:pPr>
            <a:r>
              <a:rPr lang="nl-NL" sz="2800" b="1" dirty="0" smtClean="0">
                <a:solidFill>
                  <a:srgbClr val="1FAECD"/>
                </a:solidFill>
                <a:latin typeface="Calibri" pitchFamily="34" charset="0"/>
              </a:rPr>
              <a:t>Openbaring 8</a:t>
            </a:r>
            <a:r>
              <a:rPr lang="nl-NL" sz="2800" b="1" dirty="0" smtClean="0">
                <a:solidFill>
                  <a:srgbClr val="1FAECD"/>
                </a:solidFill>
                <a:latin typeface="Calibri" pitchFamily="34" charset="0"/>
              </a:rPr>
              <a:t>: 3</a:t>
            </a:r>
            <a:endParaRPr lang="nl-NL" sz="2800" b="1" dirty="0" smtClean="0">
              <a:solidFill>
                <a:srgbClr val="1FAECD"/>
              </a:solidFill>
              <a:latin typeface="Calibri" pitchFamily="34" charset="0"/>
            </a:endParaRPr>
          </a:p>
          <a:p>
            <a:pPr marR="0" algn="l">
              <a:lnSpc>
                <a:spcPct val="80000"/>
              </a:lnSpc>
            </a:pPr>
            <a:r>
              <a:rPr lang="nl-NL" sz="2800" dirty="0" smtClean="0">
                <a:solidFill>
                  <a:srgbClr val="1FAECD"/>
                </a:solidFill>
                <a:latin typeface="Calibri" pitchFamily="34" charset="0"/>
              </a:rPr>
              <a:t>Toen kwam er een andere engel, die met een gouden wierookschaal bij het altaar ging staan. </a:t>
            </a:r>
            <a:endParaRPr lang="nl-NL" sz="2800" dirty="0" smtClean="0">
              <a:solidFill>
                <a:srgbClr val="1FAECD"/>
              </a:solidFill>
              <a:latin typeface="Calibri" pitchFamily="34" charset="0"/>
            </a:endParaRPr>
          </a:p>
          <a:p>
            <a:pPr marR="0" algn="l">
              <a:lnSpc>
                <a:spcPct val="80000"/>
              </a:lnSpc>
            </a:pPr>
            <a:r>
              <a:rPr lang="nl-NL" sz="2800" dirty="0" smtClean="0">
                <a:solidFill>
                  <a:srgbClr val="1FAECD"/>
                </a:solidFill>
                <a:latin typeface="Calibri" pitchFamily="34" charset="0"/>
              </a:rPr>
              <a:t>Hij </a:t>
            </a:r>
            <a:r>
              <a:rPr lang="nl-NL" sz="2800" dirty="0" smtClean="0">
                <a:solidFill>
                  <a:srgbClr val="1FAECD"/>
                </a:solidFill>
                <a:latin typeface="Calibri" pitchFamily="34" charset="0"/>
              </a:rPr>
              <a:t>kreeg een grote hoeveelheid wierook om die op het gouden altaar voor de troon te offeren, samen met de gebeden van alle heiligen.</a:t>
            </a:r>
            <a:endParaRPr lang="nl-NL" sz="2800"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9551" y="2060849"/>
            <a:ext cx="4824537" cy="1008112"/>
          </a:xfrm>
        </p:spPr>
        <p:txBody>
          <a:bodyPr>
            <a:normAutofit/>
          </a:bodyPr>
          <a:lstStyle/>
          <a:p>
            <a:pPr marR="0" algn="l">
              <a:lnSpc>
                <a:spcPct val="90000"/>
              </a:lnSpc>
            </a:pPr>
            <a:r>
              <a:rPr lang="nl-NL" sz="4000" b="1" dirty="0" smtClean="0">
                <a:solidFill>
                  <a:schemeClr val="bg2">
                    <a:lumMod val="50000"/>
                  </a:schemeClr>
                </a:solidFill>
                <a:latin typeface="Calibri" pitchFamily="34" charset="0"/>
              </a:rPr>
              <a:t>Hoe vaak en hoe?</a:t>
            </a:r>
            <a:endParaRPr lang="nl-NL" sz="4000" b="1" dirty="0" smtClean="0">
              <a:solidFill>
                <a:schemeClr val="bg2">
                  <a:lumMod val="50000"/>
                </a:schemeClr>
              </a:solidFill>
              <a:latin typeface="Calibri" pitchFamily="34" charset="0"/>
            </a:endParaRPr>
          </a:p>
        </p:txBody>
      </p:sp>
      <p:sp>
        <p:nvSpPr>
          <p:cNvPr id="6" name="Titel 1"/>
          <p:cNvSpPr txBox="1">
            <a:spLocks/>
          </p:cNvSpPr>
          <p:nvPr/>
        </p:nvSpPr>
        <p:spPr>
          <a:xfrm>
            <a:off x="900113" y="188641"/>
            <a:ext cx="4032250" cy="504056"/>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15 </a:t>
            </a:r>
            <a:r>
              <a:rPr lang="nl-NL" sz="2400" b="1" dirty="0" smtClean="0">
                <a:solidFill>
                  <a:schemeClr val="bg2">
                    <a:lumMod val="25000"/>
                  </a:schemeClr>
                </a:solidFill>
                <a:latin typeface="Calibri" pitchFamily="34" charset="0"/>
                <a:ea typeface="+mj-ea"/>
                <a:cs typeface="+mj-cs"/>
              </a:rPr>
              <a:t>Contact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5145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1_Concours">
      <a:majorFont>
        <a:latin typeface=""/>
        <a:ea typeface=""/>
        <a:cs typeface=""/>
      </a:majorFont>
      <a:minorFont>
        <a:latin typeface=""/>
        <a:ea typeface=""/>
        <a:cs typeface=""/>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280</TotalTime>
  <Words>512</Words>
  <Application>Microsoft Office PowerPoint</Application>
  <PresentationFormat>Diavoorstelling (4:3)</PresentationFormat>
  <Paragraphs>97</Paragraphs>
  <Slides>15</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Lucida Sans Unicode</vt:lpstr>
      <vt:lpstr>Arial</vt:lpstr>
      <vt:lpstr>Wingdings 3</vt:lpstr>
      <vt:lpstr>Verdana</vt:lpstr>
      <vt:lpstr>Wingdings 2</vt:lpstr>
      <vt:lpstr>Calibri</vt:lpstr>
      <vt:lpstr>1_Concours</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40</cp:revision>
  <dcterms:created xsi:type="dcterms:W3CDTF">2011-08-15T13:01:05Z</dcterms:created>
  <dcterms:modified xsi:type="dcterms:W3CDTF">2014-01-06T11:14:27Z</dcterms:modified>
</cp:coreProperties>
</file>