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CB0442-858B-48A6-88FB-6985DC1D944D}" type="datetimeFigureOut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44D805-5BB8-4BCA-8AC0-2DBC94D3F4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F39D3E-14D0-4251-B49D-41F3A34075CE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F39D3E-14D0-4251-B49D-41F3A34075CE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C5EA-9E0D-4D81-80E1-A82484F68F38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CFAE-EC0C-4300-9248-4C529A7A40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3980-3B82-4E5F-BE57-CDA4C8A38BD9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7E4E-D70A-433D-837A-42016B6B6E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F660-213C-47E6-986B-DA628D89DC40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3D17-824B-416E-AF98-3A34A75712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BF34-6C3D-4962-AC5A-ACA2847FD7DE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0848-0682-45EA-80A6-F09F914922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13E7-730D-4043-BCD5-2914767D27D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2B72-17E9-4468-98C3-08260CB4E4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4709-CF33-4671-AFB7-6CF7A80DBB37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FE1E-EE89-4CF7-816D-BFF1566DD9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DEBA-CE49-4916-9ABA-D0353365AA85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2577-0D88-44A6-9CF0-099821EB57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5971-C4A2-4186-8441-B96F21A6126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9A10-52C6-49EE-98B1-A47093BD17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AFD-9795-4382-8D55-D51F872D48D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9106-152F-4E42-9B3A-5DC40BD18B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823F-0120-4C59-9DE5-E217132CCE65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47B3-D6BB-4FF0-9F38-69342DBC66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6313-0EDE-40B5-8320-491A5F86B91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525E-79FD-49C9-880E-8C8AF0363C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DE8D7F-6A76-4103-8888-3706DB539939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Bericht van God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65656-C962-4BE6-ADDF-32A52652C0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632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932040" y="5877272"/>
            <a:ext cx="4032250" cy="7908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Les 14 Samen aan de </a:t>
            </a:r>
            <a:r>
              <a:rPr lang="nl-NL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slag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9" t="3844" b="53876"/>
          <a:stretch>
            <a:fillRect/>
          </a:stretch>
        </p:blipFill>
        <p:spPr bwMode="auto">
          <a:xfrm>
            <a:off x="1403648" y="620688"/>
            <a:ext cx="2857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06" t="45677" r="4301" b="8199"/>
          <a:stretch>
            <a:fillRect/>
          </a:stretch>
        </p:blipFill>
        <p:spPr bwMode="auto">
          <a:xfrm>
            <a:off x="6588224" y="764704"/>
            <a:ext cx="1008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8" t="49521" r="37894" b="8199"/>
          <a:stretch>
            <a:fillRect/>
          </a:stretch>
        </p:blipFill>
        <p:spPr bwMode="auto">
          <a:xfrm>
            <a:off x="4572000" y="692696"/>
            <a:ext cx="16557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72331" cy="170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932040" y="5805264"/>
            <a:ext cx="4032250" cy="8629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Les 14 Samen aan de </a:t>
            </a:r>
            <a:r>
              <a:rPr lang="nl-NL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slag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9" t="3844" b="53876"/>
          <a:stretch>
            <a:fillRect/>
          </a:stretch>
        </p:blipFill>
        <p:spPr bwMode="auto">
          <a:xfrm>
            <a:off x="1115616" y="476672"/>
            <a:ext cx="2857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06" t="45677" r="4301" b="8199"/>
          <a:stretch>
            <a:fillRect/>
          </a:stretch>
        </p:blipFill>
        <p:spPr bwMode="auto">
          <a:xfrm>
            <a:off x="5940152" y="620688"/>
            <a:ext cx="1008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8" t="49521" r="37894" b="8199"/>
          <a:stretch>
            <a:fillRect/>
          </a:stretch>
        </p:blipFill>
        <p:spPr bwMode="auto">
          <a:xfrm>
            <a:off x="4139952" y="548680"/>
            <a:ext cx="16557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-thema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14</Words>
  <Application>Microsoft Office PowerPoint</Application>
  <PresentationFormat>Diavoorstelling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 Plantinga</dc:creator>
  <cp:lastModifiedBy>Ingrid Plantinga</cp:lastModifiedBy>
  <cp:revision>35</cp:revision>
  <dcterms:created xsi:type="dcterms:W3CDTF">2011-08-15T13:01:05Z</dcterms:created>
  <dcterms:modified xsi:type="dcterms:W3CDTF">2013-12-30T11:56:34Z</dcterms:modified>
</cp:coreProperties>
</file>