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44" autoAdjust="0"/>
  </p:normalViewPr>
  <p:slideViewPr>
    <p:cSldViewPr>
      <p:cViewPr varScale="1">
        <p:scale>
          <a:sx n="73" d="100"/>
          <a:sy n="73"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67E16DF-3915-403F-900A-D5AF5C8B764F}" type="datetimeFigureOut">
              <a:rPr lang="nl-NL"/>
              <a:pPr>
                <a:defRPr/>
              </a:pPr>
              <a:t>30-12-2013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F75F3DB-C0FF-4BED-9E77-5B239D9815A8}"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12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B5761-2F6C-4FBE-B923-3D49406EEE5B}"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DDDAAC81-3E26-436F-8AC0-A32E705050A6}" type="datetime1">
              <a:rPr lang="nl-NL"/>
              <a:pPr>
                <a:defRPr/>
              </a:pPr>
              <a:t>30-12-2013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03DA677E-3822-4F84-8671-1426F6E2629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11EEA22-E2B3-425C-A644-6812BF314067}" type="datetime1">
              <a:rPr lang="nl-NL"/>
              <a:pPr>
                <a:defRPr/>
              </a:pPr>
              <a:t>30-12-2013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B2560785-6BC8-4B25-B7D5-CAF2C32447C4}"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668A6EA-ECE8-4D72-9FCD-607130ACD30E}" type="datetime1">
              <a:rPr lang="nl-NL"/>
              <a:pPr>
                <a:defRPr/>
              </a:pPr>
              <a:t>30-12-2013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15A07C87-B3C9-4682-8511-E68544DE5323}"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D8A7A03-83FE-4892-9E4C-B36122FE6F92}" type="datetime1">
              <a:rPr lang="nl-NL"/>
              <a:pPr>
                <a:defRPr/>
              </a:pPr>
              <a:t>30-12-2013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97217AB1-3087-42F9-8B04-CBC8CABB455A}"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135CB20D-B2B9-45F7-8E87-57453A75FB83}" type="datetime1">
              <a:rPr lang="nl-NL"/>
              <a:pPr>
                <a:defRPr/>
              </a:pPr>
              <a:t>30-12-2013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066D16B9-CCFA-454B-BB59-C4F7E73C707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2B1B11FE-4C41-4486-A888-D6439C8AF75A}" type="datetime1">
              <a:rPr lang="nl-NL"/>
              <a:pPr>
                <a:defRPr/>
              </a:pPr>
              <a:t>30-12-2013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539612C9-CE73-4FE9-AE1A-57E798E5EE7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CB250452-5C21-498A-9E26-CB2FF56A94D9}" type="datetime1">
              <a:rPr lang="nl-NL"/>
              <a:pPr>
                <a:defRPr/>
              </a:pPr>
              <a:t>30-12-2013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3EB531AB-0447-4640-BEBB-E6DFC26601DA}"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52E857C3-96A9-468B-ACEA-2DAA2A33465C}" type="datetime1">
              <a:rPr lang="nl-NL"/>
              <a:pPr>
                <a:defRPr/>
              </a:pPr>
              <a:t>30-12-2013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A60482DC-F3DB-414A-9B5D-356646058BF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A842047-DB19-48A4-83D9-FA1542B889F5}" type="datetime1">
              <a:rPr lang="nl-NL"/>
              <a:pPr>
                <a:defRPr/>
              </a:pPr>
              <a:t>30-12-2013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AA38807C-B5CB-4D2F-8FC0-7535F89B6183}"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5AFBDDB-0BDC-4B15-B64A-4996635C7397}" type="datetime1">
              <a:rPr lang="nl-NL"/>
              <a:pPr>
                <a:defRPr/>
              </a:pPr>
              <a:t>30-12-2013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A2A3F0AE-9513-4909-A94A-7A3DC67639C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49687D8-A410-46BA-8129-3D9F1FCF39FC}" type="datetime1">
              <a:rPr lang="nl-NL"/>
              <a:pPr>
                <a:defRPr/>
              </a:pPr>
              <a:t>30-12-2013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B77165D4-4876-4BEB-AE8B-B50AB9364743}"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8EF90F7-ABEB-4881-B147-6B36ACAAFF3E}" type="datetime1">
              <a:rPr lang="nl-NL"/>
              <a:pPr>
                <a:defRPr/>
              </a:pPr>
              <a:t>30-12-2013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BC2663-A758-415B-8B18-58B9391BE9E7}"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8208912" cy="3600400"/>
          </a:xfrm>
        </p:spPr>
        <p:txBody>
          <a:bodyPr>
            <a:normAutofit/>
          </a:bodyPr>
          <a:lstStyle/>
          <a:p>
            <a:pPr algn="l">
              <a:lnSpc>
                <a:spcPct val="90000"/>
              </a:lnSpc>
            </a:pPr>
            <a:r>
              <a:rPr lang="nl-NL" sz="2400" b="1" dirty="0" smtClean="0">
                <a:solidFill>
                  <a:schemeClr val="bg1"/>
                </a:solidFill>
              </a:rPr>
              <a:t>Wat doe ik hier vandaag?</a:t>
            </a:r>
          </a:p>
          <a:p>
            <a:pPr algn="l">
              <a:lnSpc>
                <a:spcPct val="90000"/>
              </a:lnSpc>
            </a:pPr>
            <a:endParaRPr lang="nl-NL" sz="2400" dirty="0" smtClean="0">
              <a:solidFill>
                <a:schemeClr val="bg1"/>
              </a:solidFill>
            </a:endParaRPr>
          </a:p>
          <a:p>
            <a:pPr algn="l">
              <a:lnSpc>
                <a:spcPct val="90000"/>
              </a:lnSpc>
              <a:buFont typeface="Arial" pitchFamily="34" charset="0"/>
              <a:buChar char="•"/>
            </a:pPr>
            <a:r>
              <a:rPr lang="nl-NL" sz="2400" dirty="0" smtClean="0">
                <a:solidFill>
                  <a:schemeClr val="bg1"/>
                </a:solidFill>
              </a:rPr>
              <a:t>Ik leer dat seksualiteit een heel mooi cadeau van God aan ons is. Mijn lichaam is gemaakt door God en daar moet ik zuinig mee omgaan. </a:t>
            </a:r>
          </a:p>
          <a:p>
            <a:pPr algn="l">
              <a:lnSpc>
                <a:spcPct val="90000"/>
              </a:lnSpc>
              <a:buFont typeface="Arial" pitchFamily="34" charset="0"/>
              <a:buChar char="•"/>
            </a:pPr>
            <a:endParaRPr lang="nl-NL" sz="2400" dirty="0" smtClean="0">
              <a:solidFill>
                <a:schemeClr val="bg1"/>
              </a:solidFill>
            </a:endParaRPr>
          </a:p>
          <a:p>
            <a:pPr algn="l">
              <a:lnSpc>
                <a:spcPct val="90000"/>
              </a:lnSpc>
              <a:buFont typeface="Arial" pitchFamily="34" charset="0"/>
              <a:buChar char="•"/>
            </a:pPr>
            <a:r>
              <a:rPr lang="nl-NL" sz="2400" dirty="0" smtClean="0">
                <a:solidFill>
                  <a:schemeClr val="bg1"/>
                </a:solidFill>
              </a:rPr>
              <a:t>God vraagt van mensen dat ze trouw zijn in hun huwelijk. Ook al ben ik nog niet getrouwd, toch is het goed om erover na te denken hoe ik met mijn lichaam en seksualiteit omga. </a:t>
            </a:r>
            <a:endParaRPr lang="nl-NL" sz="2400"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7020272" y="4869160"/>
            <a:ext cx="1867092" cy="1807137"/>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204864"/>
            <a:ext cx="8208912" cy="1080120"/>
          </a:xfrm>
        </p:spPr>
        <p:txBody>
          <a:bodyPr>
            <a:normAutofit/>
          </a:bodyPr>
          <a:lstStyle/>
          <a:p>
            <a:pPr algn="l">
              <a:lnSpc>
                <a:spcPct val="90000"/>
              </a:lnSpc>
            </a:pPr>
            <a:r>
              <a:rPr lang="nl-NL" sz="4000" b="1" dirty="0" smtClean="0">
                <a:solidFill>
                  <a:schemeClr val="bg1"/>
                </a:solidFill>
              </a:rPr>
              <a:t>Gods bedoeling met het huwelijk</a:t>
            </a:r>
            <a:endParaRPr lang="nl-NL" sz="4000" b="1"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5580112" y="3475246"/>
            <a:ext cx="3307252" cy="3201051"/>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628800"/>
            <a:ext cx="8208912" cy="3168352"/>
          </a:xfrm>
        </p:spPr>
        <p:txBody>
          <a:bodyPr>
            <a:normAutofit/>
          </a:bodyPr>
          <a:lstStyle/>
          <a:p>
            <a:pPr algn="l">
              <a:lnSpc>
                <a:spcPct val="90000"/>
              </a:lnSpc>
            </a:pPr>
            <a:r>
              <a:rPr lang="nl-NL" b="1" dirty="0" smtClean="0">
                <a:solidFill>
                  <a:schemeClr val="bg1"/>
                </a:solidFill>
              </a:rPr>
              <a:t>Matteüs 19: 6</a:t>
            </a:r>
          </a:p>
          <a:p>
            <a:pPr algn="l">
              <a:lnSpc>
                <a:spcPct val="90000"/>
              </a:lnSpc>
            </a:pPr>
            <a:r>
              <a:rPr lang="nl-NL" dirty="0" smtClean="0">
                <a:solidFill>
                  <a:schemeClr val="bg1"/>
                </a:solidFill>
              </a:rPr>
              <a:t>Wat God heeft verbonden, </a:t>
            </a:r>
          </a:p>
          <a:p>
            <a:pPr algn="l">
              <a:lnSpc>
                <a:spcPct val="90000"/>
              </a:lnSpc>
            </a:pPr>
            <a:r>
              <a:rPr lang="nl-NL" dirty="0" smtClean="0">
                <a:solidFill>
                  <a:schemeClr val="bg1"/>
                </a:solidFill>
              </a:rPr>
              <a:t>mag een mens niet scheiden.</a:t>
            </a:r>
            <a:endParaRPr lang="nl-NL"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6156176" y="4032812"/>
            <a:ext cx="2731188" cy="2643485"/>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628800"/>
            <a:ext cx="8208912" cy="864096"/>
          </a:xfrm>
        </p:spPr>
        <p:txBody>
          <a:bodyPr>
            <a:normAutofit/>
          </a:bodyPr>
          <a:lstStyle/>
          <a:p>
            <a:pPr algn="l">
              <a:lnSpc>
                <a:spcPct val="90000"/>
              </a:lnSpc>
            </a:pPr>
            <a:r>
              <a:rPr lang="nl-NL" sz="4000" b="1" dirty="0" smtClean="0">
                <a:solidFill>
                  <a:schemeClr val="bg1"/>
                </a:solidFill>
              </a:rPr>
              <a:t>Gods bedoeling met jou</a:t>
            </a:r>
            <a:endParaRPr lang="nl-NL" sz="4000" b="1"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6012160" y="3893420"/>
            <a:ext cx="2875204" cy="2782877"/>
          </a:xfrm>
          <a:prstGeom prst="rect">
            <a:avLst/>
          </a:prstGeom>
          <a:ln>
            <a:noFill/>
          </a:ln>
          <a:effectLst>
            <a:softEdge rad="112500"/>
          </a:effectLst>
        </p:spPr>
      </p:pic>
      <p:pic>
        <p:nvPicPr>
          <p:cNvPr id="8" name="Picture 3"/>
          <p:cNvPicPr>
            <a:picLocks noChangeAspect="1" noChangeArrowheads="1"/>
          </p:cNvPicPr>
          <p:nvPr/>
        </p:nvPicPr>
        <p:blipFill>
          <a:blip r:embed="rId6" cstate="print"/>
          <a:srcRect t="8381" r="3616" b="8869"/>
          <a:stretch>
            <a:fillRect/>
          </a:stretch>
        </p:blipFill>
        <p:spPr bwMode="auto">
          <a:xfrm>
            <a:off x="1835696" y="2636912"/>
            <a:ext cx="3616734" cy="2328839"/>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204864"/>
            <a:ext cx="8208912" cy="1080120"/>
          </a:xfrm>
        </p:spPr>
        <p:txBody>
          <a:bodyPr>
            <a:normAutofit/>
          </a:bodyPr>
          <a:lstStyle/>
          <a:p>
            <a:pPr algn="l">
              <a:lnSpc>
                <a:spcPct val="90000"/>
              </a:lnSpc>
            </a:pPr>
            <a:r>
              <a:rPr lang="nl-NL" sz="4000" b="1" dirty="0" smtClean="0">
                <a:solidFill>
                  <a:schemeClr val="bg1"/>
                </a:solidFill>
              </a:rPr>
              <a:t>God heeft jou gemaakt</a:t>
            </a:r>
            <a:endParaRPr lang="nl-NL" sz="4000" b="1"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5580112" y="3475246"/>
            <a:ext cx="3307252" cy="3201051"/>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8208912" cy="3528392"/>
          </a:xfrm>
        </p:spPr>
        <p:txBody>
          <a:bodyPr>
            <a:normAutofit/>
          </a:bodyPr>
          <a:lstStyle/>
          <a:p>
            <a:pPr algn="l">
              <a:lnSpc>
                <a:spcPct val="90000"/>
              </a:lnSpc>
            </a:pPr>
            <a:r>
              <a:rPr lang="nl-NL" sz="2400" b="1" dirty="0" smtClean="0">
                <a:solidFill>
                  <a:schemeClr val="bg1"/>
                </a:solidFill>
              </a:rPr>
              <a:t>Psalm 139: 13 en 16</a:t>
            </a:r>
          </a:p>
          <a:p>
            <a:pPr algn="l">
              <a:lnSpc>
                <a:spcPct val="90000"/>
              </a:lnSpc>
            </a:pPr>
            <a:r>
              <a:rPr lang="nl-NL" sz="2400" dirty="0" smtClean="0">
                <a:solidFill>
                  <a:schemeClr val="bg1"/>
                </a:solidFill>
              </a:rPr>
              <a:t>U was het die mijn nieren vormde, die mij weefde in de buik van mijn moeder. </a:t>
            </a:r>
          </a:p>
          <a:p>
            <a:pPr algn="l">
              <a:lnSpc>
                <a:spcPct val="90000"/>
              </a:lnSpc>
            </a:pPr>
            <a:r>
              <a:rPr lang="nl-NL" sz="2400" dirty="0" smtClean="0">
                <a:solidFill>
                  <a:schemeClr val="bg1"/>
                </a:solidFill>
              </a:rPr>
              <a:t>Uw ogen zagen mijn vormeloos begin.</a:t>
            </a:r>
          </a:p>
          <a:p>
            <a:pPr algn="l">
              <a:lnSpc>
                <a:spcPct val="90000"/>
              </a:lnSpc>
            </a:pPr>
            <a:endParaRPr lang="nl-NL" sz="2400" dirty="0" smtClean="0">
              <a:solidFill>
                <a:schemeClr val="bg1"/>
              </a:solidFill>
            </a:endParaRPr>
          </a:p>
          <a:p>
            <a:pPr algn="l">
              <a:lnSpc>
                <a:spcPct val="90000"/>
              </a:lnSpc>
            </a:pPr>
            <a:r>
              <a:rPr lang="nl-NL" sz="2400" b="1" dirty="0" smtClean="0">
                <a:solidFill>
                  <a:schemeClr val="bg1"/>
                </a:solidFill>
              </a:rPr>
              <a:t>Genesis 1: 27</a:t>
            </a:r>
          </a:p>
          <a:p>
            <a:pPr algn="l">
              <a:lnSpc>
                <a:spcPct val="90000"/>
              </a:lnSpc>
            </a:pPr>
            <a:r>
              <a:rPr lang="nl-NL" sz="2400" dirty="0" smtClean="0">
                <a:solidFill>
                  <a:schemeClr val="bg1"/>
                </a:solidFill>
              </a:rPr>
              <a:t>God schiep de mens als zijn evenbeeld, als evenbeeld van God schiep hij hem, mannelijk en vrouwelijk </a:t>
            </a:r>
          </a:p>
          <a:p>
            <a:pPr algn="l">
              <a:lnSpc>
                <a:spcPct val="90000"/>
              </a:lnSpc>
            </a:pPr>
            <a:r>
              <a:rPr lang="nl-NL" sz="2400" dirty="0" smtClean="0">
                <a:solidFill>
                  <a:schemeClr val="bg1"/>
                </a:solidFill>
              </a:rPr>
              <a:t>schiep hij de mensen. </a:t>
            </a:r>
            <a:endParaRPr lang="nl-NL" sz="2400"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6156176" y="4032812"/>
            <a:ext cx="2731188" cy="2643485"/>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204864"/>
            <a:ext cx="8208912" cy="1080120"/>
          </a:xfrm>
        </p:spPr>
        <p:txBody>
          <a:bodyPr>
            <a:normAutofit/>
          </a:bodyPr>
          <a:lstStyle/>
          <a:p>
            <a:pPr algn="l">
              <a:lnSpc>
                <a:spcPct val="90000"/>
              </a:lnSpc>
            </a:pPr>
            <a:r>
              <a:rPr lang="nl-NL" sz="4000" b="1" dirty="0" smtClean="0">
                <a:solidFill>
                  <a:schemeClr val="bg1"/>
                </a:solidFill>
              </a:rPr>
              <a:t>God heeft liefde en seks gemaakt</a:t>
            </a:r>
            <a:endParaRPr lang="nl-NL" sz="4000" b="1"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5580112" y="3475246"/>
            <a:ext cx="3307252" cy="3201051"/>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8208912" cy="3528392"/>
          </a:xfrm>
        </p:spPr>
        <p:txBody>
          <a:bodyPr>
            <a:normAutofit/>
          </a:bodyPr>
          <a:lstStyle/>
          <a:p>
            <a:pPr algn="l">
              <a:lnSpc>
                <a:spcPct val="90000"/>
              </a:lnSpc>
            </a:pPr>
            <a:r>
              <a:rPr lang="nl-NL" sz="2400" b="1" dirty="0" smtClean="0">
                <a:solidFill>
                  <a:schemeClr val="bg1"/>
                </a:solidFill>
              </a:rPr>
              <a:t>Genesis 2: 24</a:t>
            </a:r>
          </a:p>
          <a:p>
            <a:pPr algn="l">
              <a:lnSpc>
                <a:spcPct val="90000"/>
              </a:lnSpc>
            </a:pPr>
            <a:r>
              <a:rPr lang="nl-NL" sz="2400" dirty="0" smtClean="0">
                <a:solidFill>
                  <a:schemeClr val="bg1"/>
                </a:solidFill>
              </a:rPr>
              <a:t>Zo komt het dat een man zich losmaakt van zijn vader en moeder en zich hecht aan zijn vrouw, met wie hij één van lichaam wordt. </a:t>
            </a:r>
          </a:p>
          <a:p>
            <a:pPr algn="l">
              <a:lnSpc>
                <a:spcPct val="90000"/>
              </a:lnSpc>
            </a:pPr>
            <a:endParaRPr lang="nl-NL" sz="2400" dirty="0" smtClean="0">
              <a:solidFill>
                <a:schemeClr val="bg1"/>
              </a:solidFill>
            </a:endParaRPr>
          </a:p>
          <a:p>
            <a:pPr algn="l">
              <a:lnSpc>
                <a:spcPct val="90000"/>
              </a:lnSpc>
            </a:pPr>
            <a:r>
              <a:rPr lang="nl-NL" sz="2400" b="1" dirty="0" smtClean="0">
                <a:solidFill>
                  <a:schemeClr val="bg1"/>
                </a:solidFill>
              </a:rPr>
              <a:t>1 Timoteüs 4: 4</a:t>
            </a:r>
          </a:p>
          <a:p>
            <a:pPr algn="l">
              <a:lnSpc>
                <a:spcPct val="90000"/>
              </a:lnSpc>
            </a:pPr>
            <a:r>
              <a:rPr lang="nl-NL" sz="2400" dirty="0" smtClean="0">
                <a:solidFill>
                  <a:schemeClr val="bg1"/>
                </a:solidFill>
              </a:rPr>
              <a:t>Alles wat God heeft geschapen is goed. Niets hoeft te worden verworpen als het onder dank wordt aangenomen.  </a:t>
            </a:r>
            <a:endParaRPr lang="nl-NL" sz="2400"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6499492" y="4365104"/>
            <a:ext cx="2387872" cy="2311193"/>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844824"/>
            <a:ext cx="8208912" cy="1440160"/>
          </a:xfrm>
        </p:spPr>
        <p:txBody>
          <a:bodyPr>
            <a:normAutofit/>
          </a:bodyPr>
          <a:lstStyle/>
          <a:p>
            <a:pPr algn="l">
              <a:lnSpc>
                <a:spcPct val="90000"/>
              </a:lnSpc>
            </a:pPr>
            <a:r>
              <a:rPr lang="nl-NL" sz="4000" b="1" dirty="0" smtClean="0">
                <a:solidFill>
                  <a:srgbClr val="00B050"/>
                </a:solidFill>
              </a:rPr>
              <a:t>Het zevende gebod:</a:t>
            </a:r>
          </a:p>
          <a:p>
            <a:pPr algn="l">
              <a:lnSpc>
                <a:spcPct val="90000"/>
              </a:lnSpc>
            </a:pPr>
            <a:r>
              <a:rPr lang="nl-NL" sz="4000" b="1" dirty="0" smtClean="0">
                <a:solidFill>
                  <a:schemeClr val="bg1"/>
                </a:solidFill>
              </a:rPr>
              <a:t>Wees zuinig op de liefde</a:t>
            </a:r>
            <a:endParaRPr lang="nl-NL" sz="4000" b="1"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5580112" y="3475246"/>
            <a:ext cx="3307252" cy="3201051"/>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2204864"/>
            <a:ext cx="8208912" cy="1080120"/>
          </a:xfrm>
        </p:spPr>
        <p:txBody>
          <a:bodyPr>
            <a:normAutofit/>
          </a:bodyPr>
          <a:lstStyle/>
          <a:p>
            <a:pPr algn="l">
              <a:lnSpc>
                <a:spcPct val="90000"/>
              </a:lnSpc>
            </a:pPr>
            <a:r>
              <a:rPr lang="nl-NL" sz="4000" b="1" dirty="0" smtClean="0">
                <a:solidFill>
                  <a:schemeClr val="bg1"/>
                </a:solidFill>
              </a:rPr>
              <a:t>Gods bedoeling met liefde en seks</a:t>
            </a:r>
            <a:endParaRPr lang="nl-NL" sz="4000" b="1"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5580112" y="3475246"/>
            <a:ext cx="3307252" cy="3201051"/>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836712"/>
            <a:ext cx="8208912" cy="4104456"/>
          </a:xfrm>
        </p:spPr>
        <p:txBody>
          <a:bodyPr>
            <a:normAutofit fontScale="92500"/>
          </a:bodyPr>
          <a:lstStyle/>
          <a:p>
            <a:pPr algn="l">
              <a:lnSpc>
                <a:spcPct val="80000"/>
              </a:lnSpc>
            </a:pPr>
            <a:r>
              <a:rPr lang="nl-NL" sz="2400" b="1" dirty="0" smtClean="0">
                <a:solidFill>
                  <a:schemeClr val="bg1"/>
                </a:solidFill>
              </a:rPr>
              <a:t>Johannes </a:t>
            </a:r>
            <a:r>
              <a:rPr lang="nl-NL" sz="2400" b="1" dirty="0" smtClean="0">
                <a:solidFill>
                  <a:schemeClr val="bg1"/>
                </a:solidFill>
              </a:rPr>
              <a:t>8: 1-8</a:t>
            </a:r>
            <a:endParaRPr lang="nl-NL" sz="2400" b="1" dirty="0" smtClean="0">
              <a:solidFill>
                <a:schemeClr val="bg1"/>
              </a:solidFill>
            </a:endParaRPr>
          </a:p>
          <a:p>
            <a:pPr algn="l">
              <a:lnSpc>
                <a:spcPct val="80000"/>
              </a:lnSpc>
            </a:pPr>
            <a:r>
              <a:rPr lang="nl-NL" sz="2400" dirty="0" smtClean="0">
                <a:solidFill>
                  <a:schemeClr val="bg1"/>
                </a:solidFill>
              </a:rPr>
              <a:t>1 Jezus ging naar de Olijfberg, 2 en vroeg in de morgen was hij weer in de tempel. Het hele volk kwam naar hem toe, hij ging zitten en gaf hun onderricht. 3 Toen brachten de schriftgeleerden en de farizeeën een vrouw bij hem die op overspel betrapt was. </a:t>
            </a:r>
          </a:p>
          <a:p>
            <a:pPr algn="l">
              <a:lnSpc>
                <a:spcPct val="80000"/>
              </a:lnSpc>
            </a:pPr>
            <a:r>
              <a:rPr lang="nl-NL" sz="2400" dirty="0" smtClean="0">
                <a:solidFill>
                  <a:schemeClr val="bg1"/>
                </a:solidFill>
              </a:rPr>
              <a:t>Ze zetten haar in het midden en 4 zeiden tegen Jezus: ‘Meester, deze vrouw is op heterdaad betrapt toen ze overspel pleegde. 5 Mozes draagt ons in de wet op zulke vrouwen te stenigen. Wat vindt u daarvan?’ </a:t>
            </a:r>
          </a:p>
          <a:p>
            <a:pPr algn="l">
              <a:lnSpc>
                <a:spcPct val="80000"/>
              </a:lnSpc>
            </a:pPr>
            <a:r>
              <a:rPr lang="nl-NL" sz="2400" dirty="0" smtClean="0">
                <a:solidFill>
                  <a:schemeClr val="bg1"/>
                </a:solidFill>
              </a:rPr>
              <a:t>6 Dit zeiden ze om hem op de proef te stellen, om te zien of ze hem konden aanklagen. Jezus bukte zich en schreef met zijn vinger op de grond. 7 Toen ze bleven aandringen, richtte hij zich op en zei: ‘Wie van jullie zonder zonde is, laat die als eerste een steen naar haar werpen.’ 8 Hij bukte zich weer en schreef op de grond. </a:t>
            </a:r>
            <a:endParaRPr lang="nl-NL" sz="2400" b="1" dirty="0" smtClean="0">
              <a:solidFill>
                <a:schemeClr val="bg1"/>
              </a:solidFill>
            </a:endParaRPr>
          </a:p>
          <a:p>
            <a:pPr algn="l">
              <a:lnSpc>
                <a:spcPct val="90000"/>
              </a:lnSpc>
            </a:pPr>
            <a:endParaRPr lang="nl-NL" sz="2400" dirty="0" smtClean="0">
              <a:solidFill>
                <a:schemeClr val="bg1"/>
              </a:solidFill>
            </a:endParaRPr>
          </a:p>
        </p:txBody>
      </p:sp>
      <p:sp>
        <p:nvSpPr>
          <p:cNvPr id="6" name="Titel 1"/>
          <p:cNvSpPr txBox="1">
            <a:spLocks/>
          </p:cNvSpPr>
          <p:nvPr/>
        </p:nvSpPr>
        <p:spPr>
          <a:xfrm>
            <a:off x="1828800" y="188640"/>
            <a:ext cx="5486400" cy="648072"/>
          </a:xfrm>
          <a:prstGeom prst="rect">
            <a:avLst/>
          </a:prstGeom>
        </p:spPr>
        <p:txBody>
          <a:bodyPr anchor="ctr">
            <a:normAutofit/>
          </a:bodyPr>
          <a:lstStyle/>
          <a:p>
            <a:pPr algn="ctr"/>
            <a:r>
              <a:rPr lang="nl-NL" sz="3200" b="1" dirty="0">
                <a:solidFill>
                  <a:srgbClr val="00B050"/>
                </a:solidFill>
                <a:latin typeface="Calibri" pitchFamily="34" charset="0"/>
              </a:rPr>
              <a:t>Les 12 Wees zuinig op de </a:t>
            </a:r>
            <a:r>
              <a:rPr lang="nl-NL" sz="3200" b="1" dirty="0" smtClean="0">
                <a:solidFill>
                  <a:srgbClr val="00B050"/>
                </a:solidFill>
                <a:latin typeface="Calibri" pitchFamily="34" charset="0"/>
              </a:rPr>
              <a:t>liefde</a:t>
            </a:r>
            <a:endParaRPr lang="nl-NL" sz="3200" b="1" dirty="0">
              <a:solidFill>
                <a:schemeClr val="bg1"/>
              </a:solidFill>
              <a:latin typeface="Calibri" pitchFamily="34" charset="0"/>
            </a:endParaRPr>
          </a:p>
        </p:txBody>
      </p:sp>
      <p:pic>
        <p:nvPicPr>
          <p:cNvPr id="1434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b="17038"/>
          <a:stretch>
            <a:fillRect/>
          </a:stretch>
        </p:blipFill>
        <p:spPr bwMode="auto">
          <a:xfrm>
            <a:off x="7308304" y="5147944"/>
            <a:ext cx="1579060" cy="1528353"/>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268760"/>
            <a:ext cx="8208912" cy="3528392"/>
          </a:xfrm>
        </p:spPr>
        <p:txBody>
          <a:bodyPr>
            <a:normAutofit/>
          </a:bodyPr>
          <a:lstStyle/>
          <a:p>
            <a:pPr algn="l"/>
            <a:r>
              <a:rPr lang="nl-NL" sz="2400" b="1" dirty="0" smtClean="0">
                <a:solidFill>
                  <a:schemeClr val="bg1"/>
                </a:solidFill>
              </a:rPr>
              <a:t>1 Korintiërs </a:t>
            </a:r>
            <a:r>
              <a:rPr lang="nl-NL" sz="2400" b="1" dirty="0" smtClean="0">
                <a:solidFill>
                  <a:schemeClr val="bg1"/>
                </a:solidFill>
              </a:rPr>
              <a:t>6: 18-20</a:t>
            </a:r>
            <a:endParaRPr lang="nl-NL" sz="2400" b="1" dirty="0" smtClean="0">
              <a:solidFill>
                <a:schemeClr val="bg1"/>
              </a:solidFill>
            </a:endParaRPr>
          </a:p>
          <a:p>
            <a:pPr algn="l"/>
            <a:r>
              <a:rPr lang="nl-NL" sz="2400" dirty="0" smtClean="0">
                <a:solidFill>
                  <a:schemeClr val="bg1"/>
                </a:solidFill>
              </a:rPr>
              <a:t> 18 Ga ontucht uit de weg! Geen enkele andere zonde die een mens kan begaan tast het lichaam aan, maar wie ontucht pleegt zondigt tegen het eigen lichaam. 19 Of weet u niet dat uw lichaam een tempel is van de heilige Geest, die in u woont en die u ontvangen hebt van God, en weet u niet dat u niet van uzelf bent? 20 U bent gekocht en betaald, dus bewijs God eer met uw lichaam.</a:t>
            </a:r>
            <a:endParaRPr lang="nl-NL" sz="2400" b="1" dirty="0" smtClean="0">
              <a:solidFill>
                <a:schemeClr val="bg1"/>
              </a:solidFill>
            </a:endParaRPr>
          </a:p>
          <a:p>
            <a:pPr algn="l">
              <a:lnSpc>
                <a:spcPct val="90000"/>
              </a:lnSpc>
            </a:pPr>
            <a:endParaRPr lang="nl-NL" sz="2400" dirty="0" smtClean="0">
              <a:solidFill>
                <a:schemeClr val="bg1"/>
              </a:solidFill>
            </a:endParaRPr>
          </a:p>
        </p:txBody>
      </p:sp>
      <p:sp>
        <p:nvSpPr>
          <p:cNvPr id="6" name="Titel 1"/>
          <p:cNvSpPr txBox="1">
            <a:spLocks/>
          </p:cNvSpPr>
          <p:nvPr/>
        </p:nvSpPr>
        <p:spPr>
          <a:xfrm>
            <a:off x="1828800" y="260648"/>
            <a:ext cx="5486400" cy="1187152"/>
          </a:xfrm>
          <a:prstGeom prst="rect">
            <a:avLst/>
          </a:prstGeom>
        </p:spPr>
        <p:txBody>
          <a:bodyPr anchor="ctr">
            <a:normAutofit/>
          </a:bodyPr>
          <a:lstStyle/>
          <a:p>
            <a:pPr algn="ctr"/>
            <a:r>
              <a:rPr lang="nl-NL" sz="3200" b="1" dirty="0">
                <a:solidFill>
                  <a:srgbClr val="00B050"/>
                </a:solidFill>
                <a:latin typeface="Calibri" pitchFamily="34" charset="0"/>
              </a:rPr>
              <a:t>Les 12 Wees zuinig op de liefde</a:t>
            </a:r>
            <a:r>
              <a:rPr lang="nl-NL" sz="3200" b="1" dirty="0">
                <a:solidFill>
                  <a:schemeClr val="bg1"/>
                </a:solidFill>
                <a:latin typeface="Calibri" pitchFamily="34" charset="0"/>
              </a:rPr>
              <a:t/>
            </a:r>
            <a:br>
              <a:rPr lang="nl-NL" sz="3200" b="1" dirty="0">
                <a:solidFill>
                  <a:schemeClr val="bg1"/>
                </a:solidFill>
                <a:latin typeface="Calibri" pitchFamily="34" charset="0"/>
              </a:rPr>
            </a:br>
            <a:endParaRPr lang="nl-NL" sz="3200" b="1" dirty="0">
              <a:solidFill>
                <a:schemeClr val="bg1"/>
              </a:solidFill>
              <a:latin typeface="Calibri" pitchFamily="34" charset="0"/>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l="26321" t="48544" r="58727" b="16051"/>
          <a:stretch>
            <a:fillRect/>
          </a:stretch>
        </p:blipFill>
        <p:spPr bwMode="auto">
          <a:xfrm rot="20707221">
            <a:off x="817361" y="80099"/>
            <a:ext cx="773112" cy="1143000"/>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b="17038"/>
          <a:stretch>
            <a:fillRect/>
          </a:stretch>
        </p:blipFill>
        <p:spPr bwMode="auto">
          <a:xfrm>
            <a:off x="6499492" y="4365104"/>
            <a:ext cx="2387872" cy="2311193"/>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TotalTime>
  <Words>601</Words>
  <Application>Microsoft Office PowerPoint</Application>
  <PresentationFormat>Diavoorstelling (4:3)</PresentationFormat>
  <Paragraphs>57</Paragraphs>
  <Slides>12</Slides>
  <Notes>12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34</cp:revision>
  <dcterms:created xsi:type="dcterms:W3CDTF">2011-08-15T13:01:05Z</dcterms:created>
  <dcterms:modified xsi:type="dcterms:W3CDTF">2013-12-30T10:11:08Z</dcterms:modified>
</cp:coreProperties>
</file>