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6" r:id="rId3"/>
    <p:sldId id="270" r:id="rId4"/>
    <p:sldId id="277" r:id="rId5"/>
    <p:sldId id="278" r:id="rId6"/>
    <p:sldId id="271" r:id="rId7"/>
    <p:sldId id="279" r:id="rId8"/>
    <p:sldId id="272" r:id="rId9"/>
    <p:sldId id="280" r:id="rId10"/>
    <p:sldId id="273" r:id="rId11"/>
    <p:sldId id="274" r:id="rId12"/>
    <p:sldId id="275"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07A3618-E901-4BA2-8BF3-CFFEF5C4BAD3}" type="datetimeFigureOut">
              <a:rPr lang="nl-NL"/>
              <a:pPr>
                <a:defRPr/>
              </a:pPr>
              <a:t>24-12-2013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2449C4-E461-40AF-9008-6189AF584BAB}"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58D990-B73C-4F78-A1C9-EFC4FF169EB4}"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56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CD28F4-5B2D-4652-8359-D84B9EE933D4}"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765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C366E0-3FE3-42FC-BB58-507E9EF7FE6A}" type="slidenum">
              <a:rPr lang="nl-NL"/>
              <a:pPr fontAlgn="base">
                <a:spcBef>
                  <a:spcPct val="0"/>
                </a:spcBef>
                <a:spcAft>
                  <a:spcPct val="0"/>
                </a:spcAft>
              </a:pPr>
              <a:t>12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020AE3-4043-4CE2-B2C1-813B5803A10B}"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75D889-CC81-4C23-B1B7-9114214DDD20}"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5E0DC-B3C6-410B-BB41-4B444E82095C}"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E3729-1EB7-4460-8F40-9A5C3279DD2E}"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156ABA6F-721B-45E7-AB8E-C1AE6D72A568}" type="datetime1">
              <a:rPr lang="nl-NL"/>
              <a:pPr>
                <a:defRPr/>
              </a:pPr>
              <a:t>24-12-2013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7EB06EE3-E117-4DC8-AC88-E35E60A3873A}"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31930D2-03D8-40A5-9BC0-25993970A57F}" type="datetime1">
              <a:rPr lang="nl-NL"/>
              <a:pPr>
                <a:defRPr/>
              </a:pPr>
              <a:t>24-12-2013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268F02AE-6618-4640-975C-FE8D01BE03F5}"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A58B44E-BBE1-406B-AD8D-D6F85F6957BD}" type="datetime1">
              <a:rPr lang="nl-NL"/>
              <a:pPr>
                <a:defRPr/>
              </a:pPr>
              <a:t>24-12-2013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8B6A6DE-3FF6-41FA-BB3D-FC6D2BA80E42}"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30F65FB-BDAE-4E0B-A12C-BA585C136735}" type="datetime1">
              <a:rPr lang="nl-NL"/>
              <a:pPr>
                <a:defRPr/>
              </a:pPr>
              <a:t>24-12-2013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533AAB8D-8B5B-44C1-8B5D-CD5D2171D31A}"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45373DA-0FD8-40D9-97B7-C40658A632FD}" type="datetime1">
              <a:rPr lang="nl-NL"/>
              <a:pPr>
                <a:defRPr/>
              </a:pPr>
              <a:t>24-12-2013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1C56898C-A610-4C88-866B-82D2A35BBF1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2972E87E-29E8-4DBE-8AC7-F343C903AFC9}" type="datetime1">
              <a:rPr lang="nl-NL"/>
              <a:pPr>
                <a:defRPr/>
              </a:pPr>
              <a:t>24-12-2013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B1F751B0-C1F7-4297-9EB0-19DAF0FCF2E8}"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6BAC9E7F-B667-4EE8-B047-B70514930900}" type="datetime1">
              <a:rPr lang="nl-NL"/>
              <a:pPr>
                <a:defRPr/>
              </a:pPr>
              <a:t>24-12-2013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DD2EE3EB-E656-4A31-8B96-15964733F87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21A77762-1CED-4A20-AC18-60C4FF37717C}" type="datetime1">
              <a:rPr lang="nl-NL"/>
              <a:pPr>
                <a:defRPr/>
              </a:pPr>
              <a:t>24-12-2013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1061E0CC-833B-4C69-8CE0-0D1C1F72B63C}"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04CA6760-C590-4AF8-B3DB-E7729404B6E0}" type="datetime1">
              <a:rPr lang="nl-NL"/>
              <a:pPr>
                <a:defRPr/>
              </a:pPr>
              <a:t>24-12-2013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7E238875-654D-4536-AB18-C88B5745062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B658CC7-BF82-4103-9C55-66B89C666EF6}" type="datetime1">
              <a:rPr lang="nl-NL"/>
              <a:pPr>
                <a:defRPr/>
              </a:pPr>
              <a:t>24-12-2013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0F2F0B48-19E5-4278-A603-147F9209188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396CD3B-14F8-4AB0-AA34-A5DFBE8CFFE1}" type="datetime1">
              <a:rPr lang="nl-NL"/>
              <a:pPr>
                <a:defRPr/>
              </a:pPr>
              <a:t>24-12-2013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7A601370-BA10-4B3D-BCBC-1C9DE2D6D37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8059455-F3A3-442A-9FF9-B6723C1F2539}" type="datetime1">
              <a:rPr lang="nl-NL"/>
              <a:pPr>
                <a:defRPr/>
              </a:pPr>
              <a:t>24-12-2013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653F70-1675-462C-B5BF-412B26CE6AD1}"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1628800"/>
            <a:ext cx="5550768" cy="3240360"/>
          </a:xfrm>
        </p:spPr>
        <p:txBody>
          <a:bodyPr/>
          <a:lstStyle/>
          <a:p>
            <a:pPr algn="l"/>
            <a:r>
              <a:rPr lang="nl-NL" sz="2400" b="1" dirty="0" smtClean="0">
                <a:solidFill>
                  <a:schemeClr val="bg1"/>
                </a:solidFill>
              </a:rPr>
              <a:t>Wat doe ik hier vandaag?</a:t>
            </a:r>
          </a:p>
          <a:p>
            <a:pPr algn="l"/>
            <a:endParaRPr lang="nl-NL" sz="2400" dirty="0" smtClean="0">
              <a:solidFill>
                <a:schemeClr val="bg1"/>
              </a:solidFill>
            </a:endParaRPr>
          </a:p>
          <a:p>
            <a:pPr algn="l">
              <a:buFont typeface="Arial" pitchFamily="34" charset="0"/>
              <a:buChar char="•"/>
            </a:pPr>
            <a:r>
              <a:rPr lang="nl-NL" sz="2400" dirty="0" smtClean="0">
                <a:solidFill>
                  <a:schemeClr val="bg1"/>
                </a:solidFill>
              </a:rPr>
              <a:t>Vandaag bespreken we drie geboden van God. De kern van deze geboden is dat ik van andere mensen moet houden. Dat is best moeilijk, dus daar krijg ik vandaag tips voor. </a:t>
            </a:r>
            <a:endParaRPr lang="nl-NL" sz="2400" dirty="0" smtClean="0">
              <a:solidFill>
                <a:schemeClr val="bg1"/>
              </a:solidFill>
            </a:endParaRPr>
          </a:p>
        </p:txBody>
      </p:sp>
      <p:sp>
        <p:nvSpPr>
          <p:cNvPr id="6" name="Titel 1"/>
          <p:cNvSpPr txBox="1">
            <a:spLocks/>
          </p:cNvSpPr>
          <p:nvPr/>
        </p:nvSpPr>
        <p:spPr>
          <a:xfrm>
            <a:off x="2484438" y="188640"/>
            <a:ext cx="4032250" cy="576063"/>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7898" t="55231" r="77184" b="8257"/>
          <a:stretch>
            <a:fillRect/>
          </a:stretch>
        </p:blipFill>
        <p:spPr bwMode="auto">
          <a:xfrm rot="20759431">
            <a:off x="505831" y="63474"/>
            <a:ext cx="646113" cy="99060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3776" t="46805" r="21896" b="12633"/>
          <a:stretch>
            <a:fillRect/>
          </a:stretch>
        </p:blipFill>
        <p:spPr bwMode="auto">
          <a:xfrm rot="472177">
            <a:off x="1329401" y="99039"/>
            <a:ext cx="1524000" cy="1123950"/>
          </a:xfrm>
          <a:prstGeom prst="rect">
            <a:avLst/>
          </a:prstGeom>
          <a:noFill/>
          <a:ln w="9525">
            <a:noFill/>
            <a:miter lim="800000"/>
            <a:headEnd/>
            <a:tailEnd/>
          </a:ln>
        </p:spPr>
      </p:pic>
      <p:pic>
        <p:nvPicPr>
          <p:cNvPr id="14341" name="Picture 3"/>
          <p:cNvPicPr>
            <a:picLocks noChangeAspect="1" noChangeArrowheads="1"/>
          </p:cNvPicPr>
          <p:nvPr/>
        </p:nvPicPr>
        <p:blipFill>
          <a:blip r:embed="rId5" cstate="print">
            <a:clrChange>
              <a:clrFrom>
                <a:srgbClr val="FFFFFF"/>
              </a:clrFrom>
              <a:clrTo>
                <a:srgbClr val="FFFFFF">
                  <a:alpha val="0"/>
                </a:srgbClr>
              </a:clrTo>
            </a:clrChange>
          </a:blip>
          <a:srcRect t="59352" r="46521" b="3552"/>
          <a:stretch>
            <a:fillRect/>
          </a:stretch>
        </p:blipFill>
        <p:spPr bwMode="auto">
          <a:xfrm>
            <a:off x="6604000" y="4941888"/>
            <a:ext cx="2540000" cy="1655762"/>
          </a:xfrm>
          <a:prstGeom prst="rect">
            <a:avLst/>
          </a:prstGeom>
          <a:noFill/>
          <a:ln w="9525">
            <a:noFill/>
            <a:miter lim="800000"/>
            <a:headEnd/>
            <a:tailEnd/>
          </a:ln>
        </p:spPr>
      </p:pic>
      <p:pic>
        <p:nvPicPr>
          <p:cNvPr id="14342" name="Picture 3"/>
          <p:cNvPicPr>
            <a:picLocks noChangeAspect="1" noChangeArrowheads="1"/>
          </p:cNvPicPr>
          <p:nvPr/>
        </p:nvPicPr>
        <p:blipFill>
          <a:blip r:embed="rId6" cstate="print">
            <a:clrChange>
              <a:clrFrom>
                <a:srgbClr val="FFFFFF"/>
              </a:clrFrom>
              <a:clrTo>
                <a:srgbClr val="FFFFFF">
                  <a:alpha val="0"/>
                </a:srgbClr>
              </a:clrTo>
            </a:clrChange>
          </a:blip>
          <a:srcRect l="53477" b="40648"/>
          <a:stretch>
            <a:fillRect/>
          </a:stretch>
        </p:blipFill>
        <p:spPr bwMode="auto">
          <a:xfrm>
            <a:off x="6781800" y="533400"/>
            <a:ext cx="1728788" cy="2073275"/>
          </a:xfrm>
          <a:prstGeom prst="rect">
            <a:avLst/>
          </a:prstGeom>
          <a:noFill/>
          <a:ln w="9525">
            <a:noFill/>
            <a:miter lim="800000"/>
            <a:headEnd/>
            <a:tailEnd/>
          </a:ln>
        </p:spPr>
      </p:pic>
      <p:pic>
        <p:nvPicPr>
          <p:cNvPr id="14343" name="Picture 3"/>
          <p:cNvPicPr>
            <a:picLocks noChangeAspect="1" noChangeArrowheads="1"/>
          </p:cNvPicPr>
          <p:nvPr/>
        </p:nvPicPr>
        <p:blipFill>
          <a:blip r:embed="rId7" cstate="print">
            <a:clrChange>
              <a:clrFrom>
                <a:srgbClr val="FFFFFF"/>
              </a:clrFrom>
              <a:clrTo>
                <a:srgbClr val="FFFFFF">
                  <a:alpha val="0"/>
                </a:srgbClr>
              </a:clrTo>
            </a:clrChange>
          </a:blip>
          <a:srcRect r="47063" b="41225"/>
          <a:stretch>
            <a:fillRect/>
          </a:stretch>
        </p:blipFill>
        <p:spPr bwMode="auto">
          <a:xfrm>
            <a:off x="6732588" y="2781300"/>
            <a:ext cx="2016125" cy="2105025"/>
          </a:xfrm>
          <a:prstGeom prst="rect">
            <a:avLst/>
          </a:prstGeom>
          <a:noFill/>
          <a:ln w="9525">
            <a:noFill/>
            <a:miter lim="800000"/>
            <a:headEnd/>
            <a:tailEnd/>
          </a:ln>
        </p:spPr>
      </p:pic>
      <p:pic>
        <p:nvPicPr>
          <p:cNvPr id="1434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1196752"/>
            <a:ext cx="7391400" cy="3600400"/>
          </a:xfrm>
        </p:spPr>
        <p:txBody>
          <a:bodyPr/>
          <a:lstStyle/>
          <a:p>
            <a:pPr algn="l"/>
            <a:r>
              <a:rPr lang="nl-NL" b="1" dirty="0" err="1" smtClean="0">
                <a:solidFill>
                  <a:schemeClr val="bg1"/>
                </a:solidFill>
              </a:rPr>
              <a:t>Efeziërs</a:t>
            </a:r>
            <a:r>
              <a:rPr lang="nl-NL" b="1" dirty="0" smtClean="0">
                <a:solidFill>
                  <a:schemeClr val="bg1"/>
                </a:solidFill>
              </a:rPr>
              <a:t> 4</a:t>
            </a:r>
            <a:r>
              <a:rPr lang="nl-NL" b="1" dirty="0" smtClean="0">
                <a:solidFill>
                  <a:schemeClr val="bg1"/>
                </a:solidFill>
              </a:rPr>
              <a:t>: 29</a:t>
            </a:r>
            <a:endParaRPr lang="nl-NL" b="1" dirty="0" smtClean="0">
              <a:solidFill>
                <a:schemeClr val="bg1"/>
              </a:solidFill>
            </a:endParaRPr>
          </a:p>
          <a:p>
            <a:pPr algn="l"/>
            <a:r>
              <a:rPr lang="nl-NL" dirty="0" smtClean="0">
                <a:solidFill>
                  <a:schemeClr val="bg1"/>
                </a:solidFill>
              </a:rPr>
              <a:t>Laat geen vuile taal over uw lippen komen, maar alleen goede en waar nodig opbouwende woorden, die goeddoen aan wie ze hoort.</a:t>
            </a:r>
            <a:endParaRPr lang="nl-NL" b="1" dirty="0" smtClean="0">
              <a:solidFill>
                <a:schemeClr val="bg1"/>
              </a:solidFill>
            </a:endParaRPr>
          </a:p>
        </p:txBody>
      </p:sp>
      <p:sp>
        <p:nvSpPr>
          <p:cNvPr id="6" name="Titel 1"/>
          <p:cNvSpPr txBox="1">
            <a:spLocks/>
          </p:cNvSpPr>
          <p:nvPr/>
        </p:nvSpPr>
        <p:spPr>
          <a:xfrm>
            <a:off x="2484438" y="333375"/>
            <a:ext cx="4032250" cy="647353"/>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22533" name="Picture 3"/>
          <p:cNvPicPr>
            <a:picLocks noChangeAspect="1" noChangeArrowheads="1"/>
          </p:cNvPicPr>
          <p:nvPr/>
        </p:nvPicPr>
        <p:blipFill>
          <a:blip r:embed="rId3" cstate="print">
            <a:clrChange>
              <a:clrFrom>
                <a:srgbClr val="FFFFFF"/>
              </a:clrFrom>
              <a:clrTo>
                <a:srgbClr val="FFFFFF">
                  <a:alpha val="0"/>
                </a:srgbClr>
              </a:clrTo>
            </a:clrChange>
          </a:blip>
          <a:srcRect t="59352" r="46521" b="3552"/>
          <a:stretch>
            <a:fillRect/>
          </a:stretch>
        </p:blipFill>
        <p:spPr bwMode="auto">
          <a:xfrm>
            <a:off x="4800600" y="3657600"/>
            <a:ext cx="3657600" cy="2384425"/>
          </a:xfrm>
          <a:prstGeom prst="rect">
            <a:avLst/>
          </a:prstGeom>
          <a:noFill/>
          <a:ln w="9525">
            <a:noFill/>
            <a:miter lim="800000"/>
            <a:headEnd/>
            <a:tailEnd/>
          </a:ln>
        </p:spPr>
      </p:pic>
      <p:pic>
        <p:nvPicPr>
          <p:cNvPr id="2253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548680"/>
            <a:ext cx="8352928" cy="5040559"/>
          </a:xfrm>
        </p:spPr>
        <p:txBody>
          <a:bodyPr/>
          <a:lstStyle/>
          <a:p>
            <a:pPr algn="l"/>
            <a:r>
              <a:rPr lang="nl-NL" sz="2000" b="1" dirty="0" err="1" smtClean="0">
                <a:solidFill>
                  <a:schemeClr val="bg1"/>
                </a:solidFill>
              </a:rPr>
              <a:t>Jozua</a:t>
            </a:r>
            <a:r>
              <a:rPr lang="nl-NL" sz="2000" b="1" dirty="0" smtClean="0">
                <a:solidFill>
                  <a:schemeClr val="bg1"/>
                </a:solidFill>
              </a:rPr>
              <a:t> 2</a:t>
            </a:r>
            <a:r>
              <a:rPr lang="nl-NL" sz="2000" b="1" dirty="0" smtClean="0">
                <a:solidFill>
                  <a:schemeClr val="bg1"/>
                </a:solidFill>
              </a:rPr>
              <a:t>: 1-7</a:t>
            </a:r>
            <a:endParaRPr lang="nl-NL" sz="2000" b="1" dirty="0" smtClean="0">
              <a:solidFill>
                <a:schemeClr val="bg1"/>
              </a:solidFill>
            </a:endParaRPr>
          </a:p>
          <a:p>
            <a:pPr algn="l"/>
            <a:r>
              <a:rPr lang="nl-NL" sz="2000" dirty="0" smtClean="0">
                <a:solidFill>
                  <a:schemeClr val="bg1"/>
                </a:solidFill>
              </a:rPr>
              <a:t>1 Hierna stuurde </a:t>
            </a:r>
            <a:r>
              <a:rPr lang="nl-NL" sz="2000" dirty="0" err="1" smtClean="0">
                <a:solidFill>
                  <a:schemeClr val="bg1"/>
                </a:solidFill>
              </a:rPr>
              <a:t>Jozua</a:t>
            </a:r>
            <a:r>
              <a:rPr lang="nl-NL" sz="2000" dirty="0" smtClean="0">
                <a:solidFill>
                  <a:schemeClr val="bg1"/>
                </a:solidFill>
              </a:rPr>
              <a:t>, de zoon van </a:t>
            </a:r>
            <a:r>
              <a:rPr lang="nl-NL" sz="2000" dirty="0" err="1" smtClean="0">
                <a:solidFill>
                  <a:schemeClr val="bg1"/>
                </a:solidFill>
              </a:rPr>
              <a:t>Nun</a:t>
            </a:r>
            <a:r>
              <a:rPr lang="nl-NL" sz="2000" dirty="0" smtClean="0">
                <a:solidFill>
                  <a:schemeClr val="bg1"/>
                </a:solidFill>
              </a:rPr>
              <a:t>, er vanuit </a:t>
            </a:r>
            <a:r>
              <a:rPr lang="nl-NL" sz="2000" dirty="0" err="1" smtClean="0">
                <a:solidFill>
                  <a:schemeClr val="bg1"/>
                </a:solidFill>
              </a:rPr>
              <a:t>Sittim</a:t>
            </a:r>
            <a:r>
              <a:rPr lang="nl-NL" sz="2000" dirty="0" smtClean="0">
                <a:solidFill>
                  <a:schemeClr val="bg1"/>
                </a:solidFill>
              </a:rPr>
              <a:t> in het geheim twee spionnen op uit. Hij gaf hun de opdracht: ‘Verken het hele gebied, maar vooral </a:t>
            </a:r>
            <a:r>
              <a:rPr lang="nl-NL" sz="2000" dirty="0" err="1" smtClean="0">
                <a:solidFill>
                  <a:schemeClr val="bg1"/>
                </a:solidFill>
              </a:rPr>
              <a:t>Jericho</a:t>
            </a:r>
            <a:r>
              <a:rPr lang="nl-NL" sz="2000" dirty="0" smtClean="0">
                <a:solidFill>
                  <a:schemeClr val="bg1"/>
                </a:solidFill>
              </a:rPr>
              <a:t>.’ De mannen vertrokken. Toen ze in </a:t>
            </a:r>
            <a:r>
              <a:rPr lang="nl-NL" sz="2000" dirty="0" err="1" smtClean="0">
                <a:solidFill>
                  <a:schemeClr val="bg1"/>
                </a:solidFill>
              </a:rPr>
              <a:t>Jericho</a:t>
            </a:r>
            <a:r>
              <a:rPr lang="nl-NL" sz="2000" dirty="0" smtClean="0">
                <a:solidFill>
                  <a:schemeClr val="bg1"/>
                </a:solidFill>
              </a:rPr>
              <a:t> waren gekomen, vonden ze onderdak bij een hoer, </a:t>
            </a:r>
            <a:r>
              <a:rPr lang="nl-NL" sz="2000" dirty="0" err="1" smtClean="0">
                <a:solidFill>
                  <a:schemeClr val="bg1"/>
                </a:solidFill>
              </a:rPr>
              <a:t>Rachab</a:t>
            </a:r>
            <a:r>
              <a:rPr lang="nl-NL" sz="2000" dirty="0" smtClean="0">
                <a:solidFill>
                  <a:schemeClr val="bg1"/>
                </a:solidFill>
              </a:rPr>
              <a:t> genaamd, bij wie ze wilden overnachten. 2 Maar toen de koning van </a:t>
            </a:r>
            <a:r>
              <a:rPr lang="nl-NL" sz="2000" dirty="0" err="1" smtClean="0">
                <a:solidFill>
                  <a:schemeClr val="bg1"/>
                </a:solidFill>
              </a:rPr>
              <a:t>Jericho</a:t>
            </a:r>
            <a:r>
              <a:rPr lang="nl-NL" sz="2000" dirty="0" smtClean="0">
                <a:solidFill>
                  <a:schemeClr val="bg1"/>
                </a:solidFill>
              </a:rPr>
              <a:t> hoorde dat er die nacht spionnen van Israël waren gekomen, 3 liet hij </a:t>
            </a:r>
            <a:r>
              <a:rPr lang="nl-NL" sz="2000" dirty="0" err="1" smtClean="0">
                <a:solidFill>
                  <a:schemeClr val="bg1"/>
                </a:solidFill>
              </a:rPr>
              <a:t>Rachab</a:t>
            </a:r>
            <a:r>
              <a:rPr lang="nl-NL" sz="2000" dirty="0" smtClean="0">
                <a:solidFill>
                  <a:schemeClr val="bg1"/>
                </a:solidFill>
              </a:rPr>
              <a:t> het volgende bevel geven: ‘Lever ze uit, die mannen die bij je zijn, want ze zijn hier om te spioneren.’ 4 Maar </a:t>
            </a:r>
            <a:r>
              <a:rPr lang="nl-NL" sz="2000" dirty="0" err="1" smtClean="0">
                <a:solidFill>
                  <a:schemeClr val="bg1"/>
                </a:solidFill>
              </a:rPr>
              <a:t>Rachab</a:t>
            </a:r>
            <a:r>
              <a:rPr lang="nl-NL" sz="2000" dirty="0" smtClean="0">
                <a:solidFill>
                  <a:schemeClr val="bg1"/>
                </a:solidFill>
              </a:rPr>
              <a:t> – die de twee mannen verborgen had – zei: ‘Die mannen hebben mij inderdaad bezocht, maar ik weet niet waar ze vandaan kwamen. 5 Ze zijn vertrokken vlak voordat het donker werd en de poort zou worden gesloten. Ik heb geen idee waar ze naartoe zijn gegaan. Ga ze snel achterna, dan haalt u ze nog in.’ 6 </a:t>
            </a:r>
            <a:r>
              <a:rPr lang="nl-NL" sz="2000" dirty="0" err="1" smtClean="0">
                <a:solidFill>
                  <a:schemeClr val="bg1"/>
                </a:solidFill>
              </a:rPr>
              <a:t>Rachab</a:t>
            </a:r>
            <a:r>
              <a:rPr lang="nl-NL" sz="2000" dirty="0" smtClean="0">
                <a:solidFill>
                  <a:schemeClr val="bg1"/>
                </a:solidFill>
              </a:rPr>
              <a:t> had de mannen naar het dak gebracht en ze daar verborgen onder bundels vlas. 7 Hun achtervolgers vertrokken meteen in de richting van de Jordaan, naar de oversteekplaatsen. Zodra ze de stad hadden verlaten werd de poort gesloten. </a:t>
            </a:r>
            <a:endParaRPr lang="nl-NL" sz="2000" b="1" dirty="0" smtClean="0">
              <a:solidFill>
                <a:schemeClr val="bg1"/>
              </a:solidFill>
            </a:endParaRPr>
          </a:p>
        </p:txBody>
      </p:sp>
      <p:sp>
        <p:nvSpPr>
          <p:cNvPr id="6" name="Titel 1"/>
          <p:cNvSpPr txBox="1">
            <a:spLocks/>
          </p:cNvSpPr>
          <p:nvPr/>
        </p:nvSpPr>
        <p:spPr>
          <a:xfrm>
            <a:off x="2484438" y="188641"/>
            <a:ext cx="4032250" cy="50405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2458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691188"/>
            <a:ext cx="3048000" cy="116681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t="59352" r="46521" b="3552"/>
          <a:stretch>
            <a:fillRect/>
          </a:stretch>
        </p:blipFill>
        <p:spPr bwMode="auto">
          <a:xfrm>
            <a:off x="7236296" y="5661248"/>
            <a:ext cx="1581944" cy="103128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548680"/>
            <a:ext cx="8352928" cy="5184576"/>
          </a:xfrm>
        </p:spPr>
        <p:txBody>
          <a:bodyPr/>
          <a:lstStyle/>
          <a:p>
            <a:pPr algn="l"/>
            <a:r>
              <a:rPr lang="nl-NL" sz="2000" b="1" dirty="0" smtClean="0">
                <a:solidFill>
                  <a:schemeClr val="bg1"/>
                </a:solidFill>
              </a:rPr>
              <a:t>Exodus 1</a:t>
            </a:r>
            <a:r>
              <a:rPr lang="nl-NL" sz="2000" b="1" dirty="0" smtClean="0">
                <a:solidFill>
                  <a:schemeClr val="bg1"/>
                </a:solidFill>
              </a:rPr>
              <a:t>: 15-22</a:t>
            </a:r>
            <a:endParaRPr lang="nl-NL" sz="2000" b="1" dirty="0" smtClean="0">
              <a:solidFill>
                <a:schemeClr val="bg1"/>
              </a:solidFill>
            </a:endParaRPr>
          </a:p>
          <a:p>
            <a:pPr algn="l"/>
            <a:r>
              <a:rPr lang="nl-NL" sz="2000" dirty="0" smtClean="0">
                <a:solidFill>
                  <a:schemeClr val="bg1"/>
                </a:solidFill>
              </a:rPr>
              <a:t>15 Bovendien gelastte de koning de Hebreeuwse vroedvrouwen, </a:t>
            </a:r>
            <a:r>
              <a:rPr lang="nl-NL" sz="2000" dirty="0" err="1" smtClean="0">
                <a:solidFill>
                  <a:schemeClr val="bg1"/>
                </a:solidFill>
              </a:rPr>
              <a:t>Sifra</a:t>
            </a:r>
            <a:r>
              <a:rPr lang="nl-NL" sz="2000" dirty="0" smtClean="0">
                <a:solidFill>
                  <a:schemeClr val="bg1"/>
                </a:solidFill>
              </a:rPr>
              <a:t> en </a:t>
            </a:r>
            <a:r>
              <a:rPr lang="nl-NL" sz="2000" dirty="0" err="1" smtClean="0">
                <a:solidFill>
                  <a:schemeClr val="bg1"/>
                </a:solidFill>
              </a:rPr>
              <a:t>Pua</a:t>
            </a:r>
            <a:r>
              <a:rPr lang="nl-NL" sz="2000" dirty="0" smtClean="0">
                <a:solidFill>
                  <a:schemeClr val="bg1"/>
                </a:solidFill>
              </a:rPr>
              <a:t> geheten, het volgende: 16 ‘Als u de Hebreeuwse vrouwen bij de bevalling helpt, let dan goed op het geslacht van het kind. Als het een jongen is, moet u hem doden; is het een meisje, dan mag ze blijven leven.’ 17 Maar de vroedvrouwen hadden ontzag voor God en deden niet wat de koning van Egypte hun had opgedragen: ze lieten de jongetjes in leven. 18 Daarom ontbood de koning de vroedvrouwen. ‘Wat heeft dit te betekenen?’ vroeg hij hun. ‘Waarom laat u de jongens in leven?’ 19 De vroedvrouwen antwoordden de farao: ‘De Hebreeuwse vrouwen zijn  anders dan de Egyptische: ze zijn zo sterk dat ze hun kind al gebaard hebben voordat de vroedvrouw er is.’ 20 God zegende het werk van de vroedvrouwen, zodat het volk zich sterk uitbreidde. 21 En omdat de vroedvrouwen ontzag voor God hadden, schonk hij ook aan hen nakomelingen. 22 Toen gaf de farao aan heel zijn volk het bevel om alle Hebreeuwse jongens die geboren werden in de Nijl te gooien; de meisjes mochten in leven blijven. </a:t>
            </a:r>
            <a:endParaRPr lang="nl-NL" sz="2000" b="1" dirty="0" smtClean="0">
              <a:solidFill>
                <a:schemeClr val="bg1"/>
              </a:solidFill>
            </a:endParaRPr>
          </a:p>
        </p:txBody>
      </p:sp>
      <p:sp>
        <p:nvSpPr>
          <p:cNvPr id="6" name="Titel 1"/>
          <p:cNvSpPr txBox="1">
            <a:spLocks/>
          </p:cNvSpPr>
          <p:nvPr/>
        </p:nvSpPr>
        <p:spPr>
          <a:xfrm>
            <a:off x="2438400" y="188641"/>
            <a:ext cx="3621088" cy="432048"/>
          </a:xfrm>
          <a:prstGeom prst="rect">
            <a:avLst/>
          </a:prstGeom>
        </p:spPr>
        <p:txBody>
          <a:bodyPr anchor="ctr">
            <a:normAutofit lnSpcReduction="10000"/>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266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21350"/>
            <a:ext cx="2971800" cy="11366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t="59352" r="46521" b="3552"/>
          <a:stretch>
            <a:fillRect/>
          </a:stretch>
        </p:blipFill>
        <p:spPr bwMode="auto">
          <a:xfrm>
            <a:off x="7236296" y="5661248"/>
            <a:ext cx="1581944" cy="103128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2636912"/>
            <a:ext cx="5550768" cy="2232248"/>
          </a:xfrm>
        </p:spPr>
        <p:txBody>
          <a:bodyPr/>
          <a:lstStyle/>
          <a:p>
            <a:pPr algn="l"/>
            <a:r>
              <a:rPr lang="nl-NL" sz="4000" b="1" dirty="0" smtClean="0">
                <a:solidFill>
                  <a:schemeClr val="bg1"/>
                </a:solidFill>
              </a:rPr>
              <a:t>Drie geboden</a:t>
            </a:r>
            <a:endParaRPr lang="nl-NL" sz="4000" b="1" dirty="0" smtClean="0">
              <a:solidFill>
                <a:schemeClr val="bg1"/>
              </a:solidFill>
            </a:endParaRPr>
          </a:p>
        </p:txBody>
      </p:sp>
      <p:sp>
        <p:nvSpPr>
          <p:cNvPr id="6" name="Titel 1"/>
          <p:cNvSpPr txBox="1">
            <a:spLocks/>
          </p:cNvSpPr>
          <p:nvPr/>
        </p:nvSpPr>
        <p:spPr>
          <a:xfrm>
            <a:off x="2484438" y="188641"/>
            <a:ext cx="4032250" cy="720080"/>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7898" t="55231" r="77184" b="8257"/>
          <a:stretch>
            <a:fillRect/>
          </a:stretch>
        </p:blipFill>
        <p:spPr bwMode="auto">
          <a:xfrm rot="-840569">
            <a:off x="514350" y="242888"/>
            <a:ext cx="646113" cy="99060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l="43776" t="46805" r="21896" b="12633"/>
          <a:stretch>
            <a:fillRect/>
          </a:stretch>
        </p:blipFill>
        <p:spPr bwMode="auto">
          <a:xfrm rot="472177">
            <a:off x="1306513" y="214313"/>
            <a:ext cx="1524000" cy="1123950"/>
          </a:xfrm>
          <a:prstGeom prst="rect">
            <a:avLst/>
          </a:prstGeom>
          <a:noFill/>
          <a:ln w="9525">
            <a:noFill/>
            <a:miter lim="800000"/>
            <a:headEnd/>
            <a:tailEnd/>
          </a:ln>
        </p:spPr>
      </p:pic>
      <p:pic>
        <p:nvPicPr>
          <p:cNvPr id="14341" name="Picture 3"/>
          <p:cNvPicPr>
            <a:picLocks noChangeAspect="1" noChangeArrowheads="1"/>
          </p:cNvPicPr>
          <p:nvPr/>
        </p:nvPicPr>
        <p:blipFill>
          <a:blip r:embed="rId5" cstate="print">
            <a:clrChange>
              <a:clrFrom>
                <a:srgbClr val="FFFFFF"/>
              </a:clrFrom>
              <a:clrTo>
                <a:srgbClr val="FFFFFF">
                  <a:alpha val="0"/>
                </a:srgbClr>
              </a:clrTo>
            </a:clrChange>
          </a:blip>
          <a:srcRect t="59352" r="46521" b="3552"/>
          <a:stretch>
            <a:fillRect/>
          </a:stretch>
        </p:blipFill>
        <p:spPr bwMode="auto">
          <a:xfrm>
            <a:off x="6604000" y="4941888"/>
            <a:ext cx="2540000" cy="1655762"/>
          </a:xfrm>
          <a:prstGeom prst="rect">
            <a:avLst/>
          </a:prstGeom>
          <a:noFill/>
          <a:ln w="9525">
            <a:noFill/>
            <a:miter lim="800000"/>
            <a:headEnd/>
            <a:tailEnd/>
          </a:ln>
        </p:spPr>
      </p:pic>
      <p:pic>
        <p:nvPicPr>
          <p:cNvPr id="14342" name="Picture 3"/>
          <p:cNvPicPr>
            <a:picLocks noChangeAspect="1" noChangeArrowheads="1"/>
          </p:cNvPicPr>
          <p:nvPr/>
        </p:nvPicPr>
        <p:blipFill>
          <a:blip r:embed="rId6" cstate="print">
            <a:clrChange>
              <a:clrFrom>
                <a:srgbClr val="FFFFFF"/>
              </a:clrFrom>
              <a:clrTo>
                <a:srgbClr val="FFFFFF">
                  <a:alpha val="0"/>
                </a:srgbClr>
              </a:clrTo>
            </a:clrChange>
          </a:blip>
          <a:srcRect l="53477" b="40648"/>
          <a:stretch>
            <a:fillRect/>
          </a:stretch>
        </p:blipFill>
        <p:spPr bwMode="auto">
          <a:xfrm>
            <a:off x="6781800" y="533400"/>
            <a:ext cx="1728788" cy="2073275"/>
          </a:xfrm>
          <a:prstGeom prst="rect">
            <a:avLst/>
          </a:prstGeom>
          <a:noFill/>
          <a:ln w="9525">
            <a:noFill/>
            <a:miter lim="800000"/>
            <a:headEnd/>
            <a:tailEnd/>
          </a:ln>
        </p:spPr>
      </p:pic>
      <p:pic>
        <p:nvPicPr>
          <p:cNvPr id="14343" name="Picture 3"/>
          <p:cNvPicPr>
            <a:picLocks noChangeAspect="1" noChangeArrowheads="1"/>
          </p:cNvPicPr>
          <p:nvPr/>
        </p:nvPicPr>
        <p:blipFill>
          <a:blip r:embed="rId7" cstate="print">
            <a:clrChange>
              <a:clrFrom>
                <a:srgbClr val="FFFFFF"/>
              </a:clrFrom>
              <a:clrTo>
                <a:srgbClr val="FFFFFF">
                  <a:alpha val="0"/>
                </a:srgbClr>
              </a:clrTo>
            </a:clrChange>
          </a:blip>
          <a:srcRect r="47063" b="41225"/>
          <a:stretch>
            <a:fillRect/>
          </a:stretch>
        </p:blipFill>
        <p:spPr bwMode="auto">
          <a:xfrm>
            <a:off x="6732588" y="2781300"/>
            <a:ext cx="2016125" cy="2105025"/>
          </a:xfrm>
          <a:prstGeom prst="rect">
            <a:avLst/>
          </a:prstGeom>
          <a:noFill/>
          <a:ln w="9525">
            <a:noFill/>
            <a:miter lim="800000"/>
            <a:headEnd/>
            <a:tailEnd/>
          </a:ln>
        </p:spPr>
      </p:pic>
      <p:pic>
        <p:nvPicPr>
          <p:cNvPr id="1434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1340768"/>
            <a:ext cx="5622776" cy="3528392"/>
          </a:xfrm>
        </p:spPr>
        <p:txBody>
          <a:bodyPr/>
          <a:lstStyle/>
          <a:p>
            <a:pPr algn="l"/>
            <a:r>
              <a:rPr lang="nl-NL" sz="2400" b="1" dirty="0" smtClean="0">
                <a:solidFill>
                  <a:schemeClr val="bg1"/>
                </a:solidFill>
              </a:rPr>
              <a:t>Exodus </a:t>
            </a:r>
            <a:r>
              <a:rPr lang="nl-NL" sz="2400" b="1" dirty="0" smtClean="0">
                <a:solidFill>
                  <a:schemeClr val="bg1"/>
                </a:solidFill>
              </a:rPr>
              <a:t>20: 13</a:t>
            </a:r>
            <a:endParaRPr lang="nl-NL" sz="2400" b="1" dirty="0" smtClean="0">
              <a:solidFill>
                <a:schemeClr val="bg1"/>
              </a:solidFill>
            </a:endParaRPr>
          </a:p>
          <a:p>
            <a:pPr algn="l"/>
            <a:r>
              <a:rPr lang="nl-NL" sz="2400" dirty="0" smtClean="0">
                <a:solidFill>
                  <a:schemeClr val="bg1"/>
                </a:solidFill>
              </a:rPr>
              <a:t>Pleeg geen moord. </a:t>
            </a:r>
            <a:endParaRPr lang="nl-NL" sz="2400" dirty="0" smtClean="0">
              <a:solidFill>
                <a:schemeClr val="bg1"/>
              </a:solidFill>
            </a:endParaRPr>
          </a:p>
          <a:p>
            <a:pPr algn="l"/>
            <a:endParaRPr lang="nl-NL" sz="2400" dirty="0" smtClean="0">
              <a:solidFill>
                <a:schemeClr val="bg1"/>
              </a:solidFill>
            </a:endParaRPr>
          </a:p>
          <a:p>
            <a:pPr algn="l"/>
            <a:r>
              <a:rPr lang="nl-NL" sz="2400" b="1" dirty="0" smtClean="0">
                <a:solidFill>
                  <a:schemeClr val="bg1"/>
                </a:solidFill>
              </a:rPr>
              <a:t>Exodus </a:t>
            </a:r>
            <a:r>
              <a:rPr lang="nl-NL" sz="2400" b="1" dirty="0" smtClean="0">
                <a:solidFill>
                  <a:schemeClr val="bg1"/>
                </a:solidFill>
              </a:rPr>
              <a:t>20: 15</a:t>
            </a:r>
            <a:endParaRPr lang="nl-NL" sz="2400" b="1" dirty="0" smtClean="0">
              <a:solidFill>
                <a:schemeClr val="bg1"/>
              </a:solidFill>
            </a:endParaRPr>
          </a:p>
          <a:p>
            <a:pPr algn="l"/>
            <a:r>
              <a:rPr lang="nl-NL" sz="2400" dirty="0" smtClean="0">
                <a:solidFill>
                  <a:schemeClr val="bg1"/>
                </a:solidFill>
              </a:rPr>
              <a:t>Steel </a:t>
            </a:r>
            <a:r>
              <a:rPr lang="nl-NL" sz="2400" dirty="0" smtClean="0">
                <a:solidFill>
                  <a:schemeClr val="bg1"/>
                </a:solidFill>
              </a:rPr>
              <a:t>niet. </a:t>
            </a:r>
            <a:endParaRPr lang="nl-NL" sz="2400" dirty="0" smtClean="0">
              <a:solidFill>
                <a:schemeClr val="bg1"/>
              </a:solidFill>
            </a:endParaRPr>
          </a:p>
          <a:p>
            <a:pPr algn="l"/>
            <a:endParaRPr lang="nl-NL" sz="2400" dirty="0" smtClean="0">
              <a:solidFill>
                <a:schemeClr val="bg1"/>
              </a:solidFill>
            </a:endParaRPr>
          </a:p>
          <a:p>
            <a:pPr algn="l"/>
            <a:r>
              <a:rPr lang="nl-NL" sz="2400" b="1" dirty="0" smtClean="0">
                <a:solidFill>
                  <a:schemeClr val="bg1"/>
                </a:solidFill>
              </a:rPr>
              <a:t>Exodus </a:t>
            </a:r>
            <a:r>
              <a:rPr lang="nl-NL" sz="2400" b="1" dirty="0" smtClean="0">
                <a:solidFill>
                  <a:schemeClr val="bg1"/>
                </a:solidFill>
              </a:rPr>
              <a:t>20: 16</a:t>
            </a:r>
            <a:endParaRPr lang="nl-NL" sz="2400" b="1" dirty="0" smtClean="0">
              <a:solidFill>
                <a:schemeClr val="bg1"/>
              </a:solidFill>
            </a:endParaRPr>
          </a:p>
          <a:p>
            <a:pPr algn="l"/>
            <a:r>
              <a:rPr lang="nl-NL" sz="2400" dirty="0" smtClean="0">
                <a:solidFill>
                  <a:schemeClr val="bg1"/>
                </a:solidFill>
              </a:rPr>
              <a:t>Leg </a:t>
            </a:r>
            <a:r>
              <a:rPr lang="nl-NL" sz="2400" dirty="0" smtClean="0">
                <a:solidFill>
                  <a:schemeClr val="bg1"/>
                </a:solidFill>
              </a:rPr>
              <a:t>over een ander geen vals getuigenis af. </a:t>
            </a:r>
          </a:p>
          <a:p>
            <a:pPr algn="l"/>
            <a:endParaRPr lang="nl-NL" sz="2000" b="1" dirty="0" smtClean="0">
              <a:solidFill>
                <a:schemeClr val="bg1"/>
              </a:solidFill>
            </a:endParaRPr>
          </a:p>
        </p:txBody>
      </p:sp>
      <p:sp>
        <p:nvSpPr>
          <p:cNvPr id="6" name="Titel 1"/>
          <p:cNvSpPr txBox="1">
            <a:spLocks/>
          </p:cNvSpPr>
          <p:nvPr/>
        </p:nvSpPr>
        <p:spPr>
          <a:xfrm>
            <a:off x="2484438" y="333375"/>
            <a:ext cx="4032250" cy="503337"/>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6387" name="Picture 2"/>
          <p:cNvPicPr>
            <a:picLocks noChangeAspect="1" noChangeArrowheads="1"/>
          </p:cNvPicPr>
          <p:nvPr/>
        </p:nvPicPr>
        <p:blipFill>
          <a:blip r:embed="rId3" cstate="print">
            <a:clrChange>
              <a:clrFrom>
                <a:srgbClr val="FFFFFF"/>
              </a:clrFrom>
              <a:clrTo>
                <a:srgbClr val="FFFFFF">
                  <a:alpha val="0"/>
                </a:srgbClr>
              </a:clrTo>
            </a:clrChange>
          </a:blip>
          <a:srcRect l="7898" t="55231" r="77184" b="8257"/>
          <a:stretch>
            <a:fillRect/>
          </a:stretch>
        </p:blipFill>
        <p:spPr bwMode="auto">
          <a:xfrm rot="-840569">
            <a:off x="533400" y="304800"/>
            <a:ext cx="596900" cy="914400"/>
          </a:xfrm>
          <a:prstGeom prst="rect">
            <a:avLst/>
          </a:prstGeom>
          <a:noFill/>
          <a:ln w="9525">
            <a:noFill/>
            <a:miter lim="800000"/>
            <a:headEnd/>
            <a:tailEnd/>
          </a:ln>
        </p:spPr>
      </p:pic>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l="43776" t="46805" r="21896" b="12633"/>
          <a:stretch>
            <a:fillRect/>
          </a:stretch>
        </p:blipFill>
        <p:spPr bwMode="auto">
          <a:xfrm rot="472177">
            <a:off x="1314450" y="204788"/>
            <a:ext cx="1371600" cy="1011237"/>
          </a:xfrm>
          <a:prstGeom prst="rect">
            <a:avLst/>
          </a:prstGeom>
          <a:noFill/>
          <a:ln w="9525">
            <a:noFill/>
            <a:miter lim="800000"/>
            <a:headEnd/>
            <a:tailEnd/>
          </a:ln>
        </p:spPr>
      </p:pic>
      <p:pic>
        <p:nvPicPr>
          <p:cNvPr id="16389" name="Picture 3"/>
          <p:cNvPicPr>
            <a:picLocks noChangeAspect="1" noChangeArrowheads="1"/>
          </p:cNvPicPr>
          <p:nvPr/>
        </p:nvPicPr>
        <p:blipFill>
          <a:blip r:embed="rId5" cstate="print">
            <a:clrChange>
              <a:clrFrom>
                <a:srgbClr val="FFFFFF"/>
              </a:clrFrom>
              <a:clrTo>
                <a:srgbClr val="FFFFFF">
                  <a:alpha val="0"/>
                </a:srgbClr>
              </a:clrTo>
            </a:clrChange>
          </a:blip>
          <a:srcRect t="59352" r="46521" b="3552"/>
          <a:stretch>
            <a:fillRect/>
          </a:stretch>
        </p:blipFill>
        <p:spPr bwMode="auto">
          <a:xfrm>
            <a:off x="6604000" y="4941888"/>
            <a:ext cx="2540000" cy="1655762"/>
          </a:xfrm>
          <a:prstGeom prst="rect">
            <a:avLst/>
          </a:prstGeom>
          <a:noFill/>
          <a:ln w="9525">
            <a:noFill/>
            <a:miter lim="800000"/>
            <a:headEnd/>
            <a:tailEnd/>
          </a:ln>
        </p:spPr>
      </p:pic>
      <p:pic>
        <p:nvPicPr>
          <p:cNvPr id="16390" name="Picture 3"/>
          <p:cNvPicPr>
            <a:picLocks noChangeAspect="1" noChangeArrowheads="1"/>
          </p:cNvPicPr>
          <p:nvPr/>
        </p:nvPicPr>
        <p:blipFill>
          <a:blip r:embed="rId6" cstate="print">
            <a:clrChange>
              <a:clrFrom>
                <a:srgbClr val="FFFFFF"/>
              </a:clrFrom>
              <a:clrTo>
                <a:srgbClr val="FFFFFF">
                  <a:alpha val="0"/>
                </a:srgbClr>
              </a:clrTo>
            </a:clrChange>
          </a:blip>
          <a:srcRect l="53477" b="40648"/>
          <a:stretch>
            <a:fillRect/>
          </a:stretch>
        </p:blipFill>
        <p:spPr bwMode="auto">
          <a:xfrm>
            <a:off x="6858000" y="609600"/>
            <a:ext cx="1728788" cy="2073275"/>
          </a:xfrm>
          <a:prstGeom prst="rect">
            <a:avLst/>
          </a:prstGeom>
          <a:noFill/>
          <a:ln w="9525">
            <a:noFill/>
            <a:miter lim="800000"/>
            <a:headEnd/>
            <a:tailEnd/>
          </a:ln>
        </p:spPr>
      </p:pic>
      <p:pic>
        <p:nvPicPr>
          <p:cNvPr id="16391" name="Picture 3"/>
          <p:cNvPicPr>
            <a:picLocks noChangeAspect="1" noChangeArrowheads="1"/>
          </p:cNvPicPr>
          <p:nvPr/>
        </p:nvPicPr>
        <p:blipFill>
          <a:blip r:embed="rId7" cstate="print">
            <a:clrChange>
              <a:clrFrom>
                <a:srgbClr val="FFFFFF"/>
              </a:clrFrom>
              <a:clrTo>
                <a:srgbClr val="FFFFFF">
                  <a:alpha val="0"/>
                </a:srgbClr>
              </a:clrTo>
            </a:clrChange>
          </a:blip>
          <a:srcRect r="47063" b="41225"/>
          <a:stretch>
            <a:fillRect/>
          </a:stretch>
        </p:blipFill>
        <p:spPr bwMode="auto">
          <a:xfrm>
            <a:off x="6732588" y="2781300"/>
            <a:ext cx="2016125" cy="2105025"/>
          </a:xfrm>
          <a:prstGeom prst="rect">
            <a:avLst/>
          </a:prstGeom>
          <a:noFill/>
          <a:ln w="9525">
            <a:noFill/>
            <a:miter lim="800000"/>
            <a:headEnd/>
            <a:tailEnd/>
          </a:ln>
        </p:spPr>
      </p:pic>
      <p:pic>
        <p:nvPicPr>
          <p:cNvPr id="1639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2132856"/>
            <a:ext cx="5550768" cy="2736304"/>
          </a:xfrm>
        </p:spPr>
        <p:txBody>
          <a:bodyPr/>
          <a:lstStyle/>
          <a:p>
            <a:pPr algn="l"/>
            <a:r>
              <a:rPr lang="nl-NL" sz="4000" b="1" dirty="0" smtClean="0">
                <a:solidFill>
                  <a:srgbClr val="00B050"/>
                </a:solidFill>
              </a:rPr>
              <a:t>Het zesde gebod:</a:t>
            </a:r>
          </a:p>
          <a:p>
            <a:pPr algn="l"/>
            <a:r>
              <a:rPr lang="nl-NL" sz="4000" b="1" dirty="0" smtClean="0">
                <a:solidFill>
                  <a:schemeClr val="bg1"/>
                </a:solidFill>
              </a:rPr>
              <a:t>Pleeg geen moord</a:t>
            </a:r>
            <a:endParaRPr lang="nl-NL" sz="4000" b="1" dirty="0" smtClean="0">
              <a:solidFill>
                <a:schemeClr val="bg1"/>
              </a:solidFill>
            </a:endParaRPr>
          </a:p>
        </p:txBody>
      </p:sp>
      <p:sp>
        <p:nvSpPr>
          <p:cNvPr id="6" name="Titel 1"/>
          <p:cNvSpPr txBox="1">
            <a:spLocks/>
          </p:cNvSpPr>
          <p:nvPr/>
        </p:nvSpPr>
        <p:spPr>
          <a:xfrm>
            <a:off x="2484438" y="333375"/>
            <a:ext cx="40322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43" name="Picture 3"/>
          <p:cNvPicPr>
            <a:picLocks noChangeAspect="1" noChangeArrowheads="1"/>
          </p:cNvPicPr>
          <p:nvPr/>
        </p:nvPicPr>
        <p:blipFill>
          <a:blip r:embed="rId3" cstate="print">
            <a:clrChange>
              <a:clrFrom>
                <a:srgbClr val="FFFFFF"/>
              </a:clrFrom>
              <a:clrTo>
                <a:srgbClr val="FFFFFF">
                  <a:alpha val="0"/>
                </a:srgbClr>
              </a:clrTo>
            </a:clrChange>
          </a:blip>
          <a:srcRect r="47063" b="41225"/>
          <a:stretch>
            <a:fillRect/>
          </a:stretch>
        </p:blipFill>
        <p:spPr bwMode="auto">
          <a:xfrm>
            <a:off x="6588224" y="4437112"/>
            <a:ext cx="2016125" cy="2105025"/>
          </a:xfrm>
          <a:prstGeom prst="rect">
            <a:avLst/>
          </a:prstGeom>
          <a:noFill/>
          <a:ln w="9525">
            <a:noFill/>
            <a:miter lim="800000"/>
            <a:headEnd/>
            <a:tailEnd/>
          </a:ln>
        </p:spPr>
      </p:pic>
      <p:pic>
        <p:nvPicPr>
          <p:cNvPr id="1434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1052736"/>
            <a:ext cx="8071048" cy="3816424"/>
          </a:xfrm>
        </p:spPr>
        <p:txBody>
          <a:bodyPr/>
          <a:lstStyle/>
          <a:p>
            <a:pPr algn="l"/>
            <a:r>
              <a:rPr lang="nl-NL" sz="2400" b="1" dirty="0" err="1" smtClean="0">
                <a:solidFill>
                  <a:schemeClr val="bg1"/>
                </a:solidFill>
              </a:rPr>
              <a:t>Matteus</a:t>
            </a:r>
            <a:r>
              <a:rPr lang="nl-NL" sz="2400" b="1" dirty="0" smtClean="0">
                <a:solidFill>
                  <a:schemeClr val="bg1"/>
                </a:solidFill>
              </a:rPr>
              <a:t> 5: 21 en 22</a:t>
            </a:r>
          </a:p>
          <a:p>
            <a:pPr algn="l"/>
            <a:r>
              <a:rPr lang="nl-NL" sz="2400" dirty="0" smtClean="0">
                <a:solidFill>
                  <a:schemeClr val="bg1"/>
                </a:solidFill>
              </a:rPr>
              <a:t>21 Jullie hebben gehoord dat destijds tegen het volk is gezegd: “Pleeg geen moord. Wie moordt, zal zich moeten verantwoorden voor het gerecht.” 22 En ik zeg zelfs: ieder die in woede tegen zijn broeder of zuster tekeergaat, zal zich moeten verantwoorden voor het gerecht. Wie tegen hen “Nietsnut!” zegt, zal zich moeten verantwoorden voor het Sanhedrin. Wie “Dwaas!” zegt, zal voor het vuur van de </a:t>
            </a:r>
            <a:r>
              <a:rPr lang="nl-NL" sz="2400" dirty="0" err="1" smtClean="0">
                <a:solidFill>
                  <a:schemeClr val="bg1"/>
                </a:solidFill>
              </a:rPr>
              <a:t>Gehenna</a:t>
            </a:r>
            <a:r>
              <a:rPr lang="nl-NL" sz="2400" dirty="0" smtClean="0">
                <a:solidFill>
                  <a:schemeClr val="bg1"/>
                </a:solidFill>
              </a:rPr>
              <a:t> komen te staan.</a:t>
            </a:r>
          </a:p>
        </p:txBody>
      </p:sp>
      <p:sp>
        <p:nvSpPr>
          <p:cNvPr id="6" name="Titel 1"/>
          <p:cNvSpPr txBox="1">
            <a:spLocks/>
          </p:cNvSpPr>
          <p:nvPr/>
        </p:nvSpPr>
        <p:spPr>
          <a:xfrm>
            <a:off x="2484438" y="188641"/>
            <a:ext cx="4032250" cy="50405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43" name="Picture 3"/>
          <p:cNvPicPr>
            <a:picLocks noChangeAspect="1" noChangeArrowheads="1"/>
          </p:cNvPicPr>
          <p:nvPr/>
        </p:nvPicPr>
        <p:blipFill>
          <a:blip r:embed="rId3" cstate="print">
            <a:clrChange>
              <a:clrFrom>
                <a:srgbClr val="FFFFFF"/>
              </a:clrFrom>
              <a:clrTo>
                <a:srgbClr val="FFFFFF">
                  <a:alpha val="0"/>
                </a:srgbClr>
              </a:clrTo>
            </a:clrChange>
          </a:blip>
          <a:srcRect r="47063" b="41225"/>
          <a:stretch>
            <a:fillRect/>
          </a:stretch>
        </p:blipFill>
        <p:spPr bwMode="auto">
          <a:xfrm>
            <a:off x="6588224" y="4437112"/>
            <a:ext cx="2016125" cy="2105025"/>
          </a:xfrm>
          <a:prstGeom prst="rect">
            <a:avLst/>
          </a:prstGeom>
          <a:noFill/>
          <a:ln w="9525">
            <a:noFill/>
            <a:miter lim="800000"/>
            <a:headEnd/>
            <a:tailEnd/>
          </a:ln>
        </p:spPr>
      </p:pic>
      <p:pic>
        <p:nvPicPr>
          <p:cNvPr id="1434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1196752"/>
            <a:ext cx="7620000" cy="3240360"/>
          </a:xfrm>
        </p:spPr>
        <p:txBody>
          <a:bodyPr/>
          <a:lstStyle/>
          <a:p>
            <a:pPr algn="l"/>
            <a:r>
              <a:rPr lang="nl-NL" b="1" dirty="0" smtClean="0">
                <a:solidFill>
                  <a:schemeClr val="bg1"/>
                </a:solidFill>
              </a:rPr>
              <a:t>Filippenzen 2</a:t>
            </a:r>
            <a:r>
              <a:rPr lang="nl-NL" b="1" dirty="0" smtClean="0">
                <a:solidFill>
                  <a:schemeClr val="bg1"/>
                </a:solidFill>
              </a:rPr>
              <a:t>: 3 </a:t>
            </a:r>
            <a:r>
              <a:rPr lang="nl-NL" b="1" dirty="0" smtClean="0">
                <a:solidFill>
                  <a:schemeClr val="bg1"/>
                </a:solidFill>
              </a:rPr>
              <a:t>en 4 </a:t>
            </a:r>
          </a:p>
          <a:p>
            <a:pPr algn="l"/>
            <a:r>
              <a:rPr lang="nl-NL" dirty="0" smtClean="0">
                <a:solidFill>
                  <a:schemeClr val="bg1"/>
                </a:solidFill>
              </a:rPr>
              <a:t>3 Handel niet uit geldingsdrang of eigenwaan, maar acht in alle bescheidenheid de ander belangrijker dan uzelf. 4 Heb niet alleen uw eigen belangen voor ogen, maar ook die van de ander. </a:t>
            </a:r>
            <a:endParaRPr lang="nl-NL" b="1" dirty="0" smtClean="0">
              <a:solidFill>
                <a:schemeClr val="bg1"/>
              </a:solidFill>
            </a:endParaRP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8437" name="Picture 3"/>
          <p:cNvPicPr>
            <a:picLocks noChangeAspect="1" noChangeArrowheads="1"/>
          </p:cNvPicPr>
          <p:nvPr/>
        </p:nvPicPr>
        <p:blipFill>
          <a:blip r:embed="rId3" cstate="print">
            <a:clrChange>
              <a:clrFrom>
                <a:srgbClr val="FFFFFF"/>
              </a:clrFrom>
              <a:clrTo>
                <a:srgbClr val="FFFFFF">
                  <a:alpha val="0"/>
                </a:srgbClr>
              </a:clrTo>
            </a:clrChange>
          </a:blip>
          <a:srcRect r="47063" b="41225"/>
          <a:stretch>
            <a:fillRect/>
          </a:stretch>
        </p:blipFill>
        <p:spPr bwMode="auto">
          <a:xfrm>
            <a:off x="6444208" y="4365104"/>
            <a:ext cx="2056620" cy="2146945"/>
          </a:xfrm>
          <a:prstGeom prst="rect">
            <a:avLst/>
          </a:prstGeom>
          <a:noFill/>
          <a:ln w="9525">
            <a:noFill/>
            <a:miter lim="800000"/>
            <a:headEnd/>
            <a:tailEnd/>
          </a:ln>
        </p:spPr>
      </p:pic>
      <p:pic>
        <p:nvPicPr>
          <p:cNvPr id="1843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2132856"/>
            <a:ext cx="5550768" cy="2736304"/>
          </a:xfrm>
        </p:spPr>
        <p:txBody>
          <a:bodyPr/>
          <a:lstStyle/>
          <a:p>
            <a:pPr algn="l"/>
            <a:r>
              <a:rPr lang="nl-NL" sz="4000" b="1" dirty="0" smtClean="0">
                <a:solidFill>
                  <a:srgbClr val="00B050"/>
                </a:solidFill>
              </a:rPr>
              <a:t>Het achtste gebod:</a:t>
            </a:r>
          </a:p>
          <a:p>
            <a:pPr algn="l"/>
            <a:r>
              <a:rPr lang="nl-NL" sz="4000" b="1" dirty="0" smtClean="0">
                <a:solidFill>
                  <a:schemeClr val="bg1"/>
                </a:solidFill>
              </a:rPr>
              <a:t>Steel niet</a:t>
            </a:r>
            <a:endParaRPr lang="nl-NL" sz="4000" b="1" dirty="0" smtClean="0">
              <a:solidFill>
                <a:schemeClr val="bg1"/>
              </a:solidFill>
            </a:endParaRPr>
          </a:p>
        </p:txBody>
      </p:sp>
      <p:sp>
        <p:nvSpPr>
          <p:cNvPr id="6" name="Titel 1"/>
          <p:cNvSpPr txBox="1">
            <a:spLocks/>
          </p:cNvSpPr>
          <p:nvPr/>
        </p:nvSpPr>
        <p:spPr>
          <a:xfrm>
            <a:off x="2484438" y="333375"/>
            <a:ext cx="40322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4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l="53477" b="40648"/>
          <a:stretch>
            <a:fillRect/>
          </a:stretch>
        </p:blipFill>
        <p:spPr bwMode="auto">
          <a:xfrm>
            <a:off x="6070600" y="3581400"/>
            <a:ext cx="2363788" cy="28352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14400" y="1268760"/>
            <a:ext cx="7391400" cy="3168351"/>
          </a:xfrm>
        </p:spPr>
        <p:txBody>
          <a:bodyPr/>
          <a:lstStyle/>
          <a:p>
            <a:pPr algn="l"/>
            <a:r>
              <a:rPr lang="nl-NL" b="1" dirty="0" err="1" smtClean="0">
                <a:solidFill>
                  <a:schemeClr val="bg1"/>
                </a:solidFill>
              </a:rPr>
              <a:t>Efeziërs</a:t>
            </a:r>
            <a:r>
              <a:rPr lang="nl-NL" b="1" dirty="0" smtClean="0">
                <a:solidFill>
                  <a:schemeClr val="bg1"/>
                </a:solidFill>
              </a:rPr>
              <a:t> 4</a:t>
            </a:r>
            <a:r>
              <a:rPr lang="nl-NL" b="1" dirty="0" smtClean="0">
                <a:solidFill>
                  <a:schemeClr val="bg1"/>
                </a:solidFill>
              </a:rPr>
              <a:t>: 28</a:t>
            </a:r>
            <a:endParaRPr lang="nl-NL" b="1" dirty="0" smtClean="0">
              <a:solidFill>
                <a:schemeClr val="bg1"/>
              </a:solidFill>
            </a:endParaRPr>
          </a:p>
          <a:p>
            <a:pPr algn="l"/>
            <a:r>
              <a:rPr lang="nl-NL" dirty="0" smtClean="0">
                <a:solidFill>
                  <a:schemeClr val="bg1"/>
                </a:solidFill>
              </a:rPr>
              <a:t>Laat wie steelt niet meer stelen, maar eerlijk de kost verdienen door zelf hard te werken om iets weg te kunnen geven aan wie het nodig heeft. </a:t>
            </a:r>
            <a:endParaRPr lang="nl-NL" b="1" dirty="0" smtClean="0">
              <a:solidFill>
                <a:schemeClr val="bg1"/>
              </a:solidFill>
            </a:endParaRP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20485" name="Picture 3"/>
          <p:cNvPicPr>
            <a:picLocks noChangeAspect="1" noChangeArrowheads="1"/>
          </p:cNvPicPr>
          <p:nvPr/>
        </p:nvPicPr>
        <p:blipFill>
          <a:blip r:embed="rId3" cstate="print">
            <a:clrChange>
              <a:clrFrom>
                <a:srgbClr val="FFFFFF"/>
              </a:clrFrom>
              <a:clrTo>
                <a:srgbClr val="FFFFFF">
                  <a:alpha val="0"/>
                </a:srgbClr>
              </a:clrTo>
            </a:clrChange>
          </a:blip>
          <a:srcRect l="53477" b="40648"/>
          <a:stretch>
            <a:fillRect/>
          </a:stretch>
        </p:blipFill>
        <p:spPr bwMode="auto">
          <a:xfrm>
            <a:off x="6070600" y="3581400"/>
            <a:ext cx="2363788" cy="2835275"/>
          </a:xfrm>
          <a:prstGeom prst="rect">
            <a:avLst/>
          </a:prstGeom>
          <a:noFill/>
          <a:ln w="9525">
            <a:noFill/>
            <a:miter lim="800000"/>
            <a:headEnd/>
            <a:tailEnd/>
          </a:ln>
        </p:spPr>
      </p:pic>
      <p:pic>
        <p:nvPicPr>
          <p:cNvPr id="2048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3400" y="2132856"/>
            <a:ext cx="5550768" cy="2736304"/>
          </a:xfrm>
        </p:spPr>
        <p:txBody>
          <a:bodyPr/>
          <a:lstStyle/>
          <a:p>
            <a:pPr algn="l"/>
            <a:r>
              <a:rPr lang="nl-NL" sz="4000" b="1" dirty="0" smtClean="0">
                <a:solidFill>
                  <a:srgbClr val="00B050"/>
                </a:solidFill>
              </a:rPr>
              <a:t>Het negende gebod:</a:t>
            </a:r>
          </a:p>
          <a:p>
            <a:pPr algn="l"/>
            <a:r>
              <a:rPr lang="nl-NL" sz="4000" b="1" dirty="0" smtClean="0">
                <a:solidFill>
                  <a:schemeClr val="bg1"/>
                </a:solidFill>
              </a:rPr>
              <a:t>Lieg niet</a:t>
            </a:r>
            <a:endParaRPr lang="nl-NL" sz="4000" b="1" dirty="0" smtClean="0">
              <a:solidFill>
                <a:schemeClr val="bg1"/>
              </a:solidFill>
            </a:endParaRPr>
          </a:p>
        </p:txBody>
      </p:sp>
      <p:sp>
        <p:nvSpPr>
          <p:cNvPr id="6" name="Titel 1"/>
          <p:cNvSpPr txBox="1">
            <a:spLocks/>
          </p:cNvSpPr>
          <p:nvPr/>
        </p:nvSpPr>
        <p:spPr>
          <a:xfrm>
            <a:off x="2484438" y="333375"/>
            <a:ext cx="4032250" cy="575345"/>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11 Hou van je </a:t>
            </a:r>
            <a:r>
              <a:rPr lang="nl-NL" sz="2400" b="1" dirty="0" smtClean="0">
                <a:solidFill>
                  <a:srgbClr val="00B050"/>
                </a:solidFill>
                <a:latin typeface="+mj-lt"/>
                <a:ea typeface="+mj-ea"/>
                <a:cs typeface="+mj-cs"/>
              </a:rPr>
              <a:t>naaste</a:t>
            </a:r>
            <a:endParaRPr lang="nl-NL" sz="2400" b="1" dirty="0">
              <a:solidFill>
                <a:schemeClr val="bg1"/>
              </a:solidFill>
              <a:latin typeface="+mj-lt"/>
              <a:ea typeface="+mj-ea"/>
              <a:cs typeface="+mj-cs"/>
            </a:endParaRPr>
          </a:p>
        </p:txBody>
      </p:sp>
      <p:pic>
        <p:nvPicPr>
          <p:cNvPr id="1434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t="59352" r="46521" b="3552"/>
          <a:stretch>
            <a:fillRect/>
          </a:stretch>
        </p:blipFill>
        <p:spPr bwMode="auto">
          <a:xfrm>
            <a:off x="5076056" y="3645024"/>
            <a:ext cx="3657600" cy="23844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815</Words>
  <Application>Microsoft Office PowerPoint</Application>
  <PresentationFormat>Diavoorstelling (4:3)</PresentationFormat>
  <Paragraphs>54</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35</cp:revision>
  <dcterms:created xsi:type="dcterms:W3CDTF">2011-08-15T13:01:05Z</dcterms:created>
  <dcterms:modified xsi:type="dcterms:W3CDTF">2013-12-24T10:47:08Z</dcterms:modified>
</cp:coreProperties>
</file>