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1" r:id="rId3"/>
    <p:sldId id="262" r:id="rId4"/>
    <p:sldId id="263" r:id="rId5"/>
    <p:sldId id="264" r:id="rId6"/>
    <p:sldId id="265" r:id="rId7"/>
    <p:sldId id="266" r:id="rId8"/>
    <p:sldId id="267" r:id="rId9"/>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CDC4E688-95BD-49CC-BF56-909764807550}" type="datetimeFigureOut">
              <a:rPr lang="nl-NL"/>
              <a:pPr>
                <a:defRPr/>
              </a:pPr>
              <a:t>17-12-2013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D4B6256A-87D1-4ACF-90E6-CA2C9EB9E0BD}"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9DAB2B-0371-4D58-B717-818A92280C61}" type="slidenum">
              <a:rPr lang="nl-NL"/>
              <a:pPr fontAlgn="base">
                <a:spcBef>
                  <a:spcPct val="0"/>
                </a:spcBef>
                <a:spcAft>
                  <a:spcPct val="0"/>
                </a:spcAft>
              </a:pPr>
              <a:t>1</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9DAB2B-0371-4D58-B717-818A92280C61}"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9DAB2B-0371-4D58-B717-818A92280C61}"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9DAB2B-0371-4D58-B717-818A92280C61}"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9DAB2B-0371-4D58-B717-818A92280C61}"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9DAB2B-0371-4D58-B717-818A92280C61}"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9DAB2B-0371-4D58-B717-818A92280C61}"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9DAB2B-0371-4D58-B717-818A92280C61}" type="slidenum">
              <a:rPr lang="nl-NL"/>
              <a:pPr fontAlgn="base">
                <a:spcBef>
                  <a:spcPct val="0"/>
                </a:spcBef>
                <a:spcAft>
                  <a:spcPct val="0"/>
                </a:spcAft>
              </a:pPr>
              <a:t>8</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EADA233F-30AC-447A-806C-B8246E9050EE}" type="datetime1">
              <a:rPr lang="nl-NL"/>
              <a:pPr>
                <a:defRPr/>
              </a:pPr>
              <a:t>17-12-2013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1C1B6288-E5F3-45C0-8B94-51F55E3D1FD3}"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BABADB6A-23E0-4D01-8C04-16FF75F2F782}" type="datetime1">
              <a:rPr lang="nl-NL"/>
              <a:pPr>
                <a:defRPr/>
              </a:pPr>
              <a:t>17-12-2013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317FB73B-B5D5-489E-966B-868A6C25DBC8}"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556FDD67-E5FA-46CA-BE2E-101F6BA1AD63}" type="datetime1">
              <a:rPr lang="nl-NL"/>
              <a:pPr>
                <a:defRPr/>
              </a:pPr>
              <a:t>17-12-2013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15AA3221-E2AC-43FD-A498-37653FD9AF33}"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932D54B5-0868-4F89-8642-6E6F7FD0AD15}" type="datetime1">
              <a:rPr lang="nl-NL"/>
              <a:pPr>
                <a:defRPr/>
              </a:pPr>
              <a:t>17-12-2013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EB14F8BD-3575-4D24-B5B5-12E9CBEF0D01}"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51D77358-D751-4F59-B2D1-157E31CC0AEB}" type="datetime1">
              <a:rPr lang="nl-NL"/>
              <a:pPr>
                <a:defRPr/>
              </a:pPr>
              <a:t>17-12-2013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2A5D54C3-E155-407F-8831-12F4075F6494}"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447564D9-D143-4A92-9158-F6D087E817FC}" type="datetime1">
              <a:rPr lang="nl-NL"/>
              <a:pPr>
                <a:defRPr/>
              </a:pPr>
              <a:t>17-12-2013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E8F2ED77-9B80-4A7F-92D6-8B378252E549}"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414C7694-108A-40B6-B97D-37DFC7627208}" type="datetime1">
              <a:rPr lang="nl-NL"/>
              <a:pPr>
                <a:defRPr/>
              </a:pPr>
              <a:t>17-12-2013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5"/>
          <p:cNvSpPr>
            <a:spLocks noGrp="1"/>
          </p:cNvSpPr>
          <p:nvPr>
            <p:ph type="sldNum" sz="quarter" idx="12"/>
          </p:nvPr>
        </p:nvSpPr>
        <p:spPr/>
        <p:txBody>
          <a:bodyPr/>
          <a:lstStyle>
            <a:lvl1pPr>
              <a:defRPr/>
            </a:lvl1pPr>
          </a:lstStyle>
          <a:p>
            <a:pPr>
              <a:defRPr/>
            </a:pPr>
            <a:fld id="{D4188E93-4364-4A9D-8B0C-ABFC68C2B012}"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91B64AB6-5AEA-4438-A8BF-BF7551442E6A}" type="datetime1">
              <a:rPr lang="nl-NL"/>
              <a:pPr>
                <a:defRPr/>
              </a:pPr>
              <a:t>17-12-2013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5"/>
          <p:cNvSpPr>
            <a:spLocks noGrp="1"/>
          </p:cNvSpPr>
          <p:nvPr>
            <p:ph type="sldNum" sz="quarter" idx="12"/>
          </p:nvPr>
        </p:nvSpPr>
        <p:spPr/>
        <p:txBody>
          <a:bodyPr/>
          <a:lstStyle>
            <a:lvl1pPr>
              <a:defRPr/>
            </a:lvl1pPr>
          </a:lstStyle>
          <a:p>
            <a:pPr>
              <a:defRPr/>
            </a:pPr>
            <a:fld id="{51A34A4A-9259-4433-9F9F-BA8785E92B16}"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BCEDB116-11DC-45BD-9EB8-20A87E390E8D}" type="datetime1">
              <a:rPr lang="nl-NL"/>
              <a:pPr>
                <a:defRPr/>
              </a:pPr>
              <a:t>17-12-2013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5"/>
          <p:cNvSpPr>
            <a:spLocks noGrp="1"/>
          </p:cNvSpPr>
          <p:nvPr>
            <p:ph type="sldNum" sz="quarter" idx="12"/>
          </p:nvPr>
        </p:nvSpPr>
        <p:spPr/>
        <p:txBody>
          <a:bodyPr/>
          <a:lstStyle>
            <a:lvl1pPr>
              <a:defRPr/>
            </a:lvl1pPr>
          </a:lstStyle>
          <a:p>
            <a:pPr>
              <a:defRPr/>
            </a:pPr>
            <a:fld id="{387B840D-8CDA-491B-A777-7BC47EEC5C4B}"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EBC551F6-D557-4DFD-9CF4-674C1176146D}" type="datetime1">
              <a:rPr lang="nl-NL"/>
              <a:pPr>
                <a:defRPr/>
              </a:pPr>
              <a:t>17-12-2013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573D01C5-CF31-49BE-BE8F-1C8936244A21}"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2CB29E8E-CB75-4196-8DAE-A2F49B592B99}" type="datetime1">
              <a:rPr lang="nl-NL"/>
              <a:pPr>
                <a:defRPr/>
              </a:pPr>
              <a:t>17-12-2013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73866DAA-BB5E-428B-9454-4CE4CBDBA917}"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D66A2514-823C-4B7F-860D-E66076C6EE24}" type="datetime1">
              <a:rPr lang="nl-NL"/>
              <a:pPr>
                <a:defRPr/>
              </a:pPr>
              <a:t>17-12-2013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r>
              <a:rPr lang="nl-NL"/>
              <a:t>Bericht van God</a:t>
            </a: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FB6EC196-CCD0-46C3-A407-B13C99E69BFA}"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683568" y="333375"/>
            <a:ext cx="7848872" cy="1150938"/>
          </a:xfrm>
        </p:spPr>
        <p:txBody>
          <a:bodyPr/>
          <a:lstStyle/>
          <a:p>
            <a:r>
              <a:rPr lang="nl-NL" sz="7200" b="1" dirty="0" smtClean="0">
                <a:solidFill>
                  <a:schemeClr val="bg1"/>
                </a:solidFill>
              </a:rPr>
              <a:t>Blok I De kerk</a:t>
            </a:r>
            <a:endParaRPr lang="nl-NL" sz="7200" b="1" dirty="0" smtClean="0">
              <a:solidFill>
                <a:schemeClr val="bg1"/>
              </a:solidFill>
            </a:endParaRPr>
          </a:p>
        </p:txBody>
      </p:sp>
      <p:sp>
        <p:nvSpPr>
          <p:cNvPr id="3" name="Ondertitel 2"/>
          <p:cNvSpPr>
            <a:spLocks noGrp="1"/>
          </p:cNvSpPr>
          <p:nvPr>
            <p:ph type="subTitle" idx="1"/>
          </p:nvPr>
        </p:nvSpPr>
        <p:spPr>
          <a:xfrm>
            <a:off x="4343400" y="2286000"/>
            <a:ext cx="4495800" cy="1828800"/>
          </a:xfrm>
        </p:spPr>
        <p:txBody>
          <a:bodyPr>
            <a:normAutofit/>
          </a:bodyPr>
          <a:lstStyle/>
          <a:p>
            <a:pPr>
              <a:lnSpc>
                <a:spcPct val="80000"/>
              </a:lnSpc>
            </a:pPr>
            <a:r>
              <a:rPr lang="nl-NL" sz="4000" dirty="0" smtClean="0">
                <a:solidFill>
                  <a:schemeClr val="bg1"/>
                </a:solidFill>
              </a:rPr>
              <a:t>In de lessen 1 t/m 5 </a:t>
            </a:r>
          </a:p>
          <a:p>
            <a:pPr>
              <a:lnSpc>
                <a:spcPct val="80000"/>
              </a:lnSpc>
            </a:pPr>
            <a:r>
              <a:rPr lang="nl-NL" sz="4000" dirty="0" smtClean="0">
                <a:solidFill>
                  <a:schemeClr val="bg1"/>
                </a:solidFill>
              </a:rPr>
              <a:t>leer je over de kerk</a:t>
            </a:r>
            <a:endParaRPr lang="nl-NL" sz="4000" dirty="0" smtClean="0">
              <a:solidFill>
                <a:schemeClr val="bg1"/>
              </a:solidFill>
            </a:endParaRPr>
          </a:p>
        </p:txBody>
      </p:sp>
      <p:pic>
        <p:nvPicPr>
          <p:cNvPr id="14339" name="Picture 2"/>
          <p:cNvPicPr>
            <a:picLocks noChangeAspect="1" noChangeArrowheads="1"/>
          </p:cNvPicPr>
          <p:nvPr/>
        </p:nvPicPr>
        <p:blipFill>
          <a:blip r:embed="rId3" cstate="print"/>
          <a:srcRect/>
          <a:stretch>
            <a:fillRect/>
          </a:stretch>
        </p:blipFill>
        <p:spPr bwMode="auto">
          <a:xfrm>
            <a:off x="533400" y="2209800"/>
            <a:ext cx="3678238" cy="2447925"/>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932040" y="5517232"/>
            <a:ext cx="4032250" cy="1150938"/>
          </a:xfrm>
        </p:spPr>
        <p:txBody>
          <a:bodyPr/>
          <a:lstStyle/>
          <a:p>
            <a:r>
              <a:rPr lang="nl-NL" sz="2800" b="1" dirty="0" smtClean="0">
                <a:solidFill>
                  <a:schemeClr val="bg1"/>
                </a:solidFill>
              </a:rPr>
              <a:t>Les 1 Om je heen </a:t>
            </a:r>
            <a:r>
              <a:rPr lang="nl-NL" sz="2800" b="1" dirty="0" smtClean="0">
                <a:solidFill>
                  <a:schemeClr val="bg1"/>
                </a:solidFill>
              </a:rPr>
              <a:t>kijken</a:t>
            </a:r>
            <a:endParaRPr lang="nl-NL" sz="2800" b="1" dirty="0" smtClean="0">
              <a:solidFill>
                <a:schemeClr val="bg1"/>
              </a:solidFill>
            </a:endParaRPr>
          </a:p>
        </p:txBody>
      </p:sp>
      <p:sp>
        <p:nvSpPr>
          <p:cNvPr id="3" name="Ondertitel 2"/>
          <p:cNvSpPr>
            <a:spLocks noGrp="1"/>
          </p:cNvSpPr>
          <p:nvPr>
            <p:ph type="subTitle" idx="1"/>
          </p:nvPr>
        </p:nvSpPr>
        <p:spPr>
          <a:xfrm>
            <a:off x="323528" y="332656"/>
            <a:ext cx="4495800" cy="4176464"/>
          </a:xfrm>
        </p:spPr>
        <p:txBody>
          <a:bodyPr>
            <a:normAutofit/>
          </a:bodyPr>
          <a:lstStyle/>
          <a:p>
            <a:pPr algn="l">
              <a:lnSpc>
                <a:spcPct val="80000"/>
              </a:lnSpc>
            </a:pPr>
            <a:r>
              <a:rPr lang="nl-NL" sz="2400" b="1" dirty="0" smtClean="0">
                <a:solidFill>
                  <a:schemeClr val="bg1"/>
                </a:solidFill>
              </a:rPr>
              <a:t>Wat doe ik hier vandaag?</a:t>
            </a:r>
          </a:p>
          <a:p>
            <a:pPr algn="l">
              <a:lnSpc>
                <a:spcPct val="80000"/>
              </a:lnSpc>
            </a:pPr>
            <a:endParaRPr lang="nl-NL" sz="2400" dirty="0" smtClean="0">
              <a:solidFill>
                <a:schemeClr val="bg1"/>
              </a:solidFill>
            </a:endParaRPr>
          </a:p>
          <a:p>
            <a:pPr algn="l">
              <a:lnSpc>
                <a:spcPct val="80000"/>
              </a:lnSpc>
              <a:buFont typeface="Arial" pitchFamily="34" charset="0"/>
              <a:buChar char="•"/>
            </a:pPr>
            <a:r>
              <a:rPr lang="nl-NL" sz="2400" dirty="0" smtClean="0">
                <a:solidFill>
                  <a:schemeClr val="bg1"/>
                </a:solidFill>
              </a:rPr>
              <a:t>Ik zoek antwoord op de vraag: Waarom ga ik eigenlijk naar de kerk?</a:t>
            </a:r>
          </a:p>
          <a:p>
            <a:pPr algn="l">
              <a:lnSpc>
                <a:spcPct val="80000"/>
              </a:lnSpc>
              <a:buFont typeface="Arial" pitchFamily="34" charset="0"/>
              <a:buChar char="•"/>
            </a:pPr>
            <a:endParaRPr lang="nl-NL" sz="2400" dirty="0" smtClean="0">
              <a:solidFill>
                <a:schemeClr val="bg1"/>
              </a:solidFill>
            </a:endParaRPr>
          </a:p>
          <a:p>
            <a:pPr algn="l">
              <a:lnSpc>
                <a:spcPct val="80000"/>
              </a:lnSpc>
              <a:buFont typeface="Arial" pitchFamily="34" charset="0"/>
              <a:buChar char="•"/>
            </a:pPr>
            <a:r>
              <a:rPr lang="nl-NL" sz="2400" dirty="0" smtClean="0">
                <a:solidFill>
                  <a:schemeClr val="bg1"/>
                </a:solidFill>
              </a:rPr>
              <a:t>Ik ontdek iets over de geschiedenis van de kerk.</a:t>
            </a:r>
          </a:p>
          <a:p>
            <a:pPr algn="l">
              <a:lnSpc>
                <a:spcPct val="80000"/>
              </a:lnSpc>
              <a:buFont typeface="Arial" pitchFamily="34" charset="0"/>
              <a:buChar char="•"/>
            </a:pPr>
            <a:endParaRPr lang="nl-NL" sz="2400" dirty="0" smtClean="0">
              <a:solidFill>
                <a:schemeClr val="bg1"/>
              </a:solidFill>
            </a:endParaRPr>
          </a:p>
          <a:p>
            <a:pPr algn="l">
              <a:lnSpc>
                <a:spcPct val="80000"/>
              </a:lnSpc>
              <a:buFont typeface="Arial" pitchFamily="34" charset="0"/>
              <a:buChar char="•"/>
            </a:pPr>
            <a:r>
              <a:rPr lang="nl-NL" sz="2400" dirty="0" smtClean="0">
                <a:solidFill>
                  <a:schemeClr val="bg1"/>
                </a:solidFill>
              </a:rPr>
              <a:t>Ik lees in de Bijbel hoe God graag wil dat we met elkaar omgaan.</a:t>
            </a:r>
            <a:endParaRPr lang="nl-NL" sz="2400" dirty="0" smtClean="0">
              <a:solidFill>
                <a:schemeClr val="bg1"/>
              </a:solidFill>
            </a:endParaRPr>
          </a:p>
        </p:txBody>
      </p:sp>
      <p:pic>
        <p:nvPicPr>
          <p:cNvPr id="14339" name="Picture 2"/>
          <p:cNvPicPr>
            <a:picLocks noChangeAspect="1" noChangeArrowheads="1"/>
          </p:cNvPicPr>
          <p:nvPr/>
        </p:nvPicPr>
        <p:blipFill>
          <a:blip r:embed="rId3" cstate="print"/>
          <a:srcRect/>
          <a:stretch>
            <a:fillRect/>
          </a:stretch>
        </p:blipFill>
        <p:spPr bwMode="auto">
          <a:xfrm>
            <a:off x="4932040" y="332656"/>
            <a:ext cx="3678238" cy="2447925"/>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932040" y="5517232"/>
            <a:ext cx="4032250" cy="1150938"/>
          </a:xfrm>
        </p:spPr>
        <p:txBody>
          <a:bodyPr/>
          <a:lstStyle/>
          <a:p>
            <a:r>
              <a:rPr lang="nl-NL" sz="2800" b="1" dirty="0" smtClean="0">
                <a:solidFill>
                  <a:schemeClr val="bg1"/>
                </a:solidFill>
              </a:rPr>
              <a:t>Les 1 Om je heen </a:t>
            </a:r>
            <a:r>
              <a:rPr lang="nl-NL" sz="2800" b="1" dirty="0" smtClean="0">
                <a:solidFill>
                  <a:schemeClr val="bg1"/>
                </a:solidFill>
              </a:rPr>
              <a:t>kijken</a:t>
            </a:r>
            <a:endParaRPr lang="nl-NL" sz="2800" b="1" dirty="0" smtClean="0">
              <a:solidFill>
                <a:schemeClr val="bg1"/>
              </a:solidFill>
            </a:endParaRPr>
          </a:p>
        </p:txBody>
      </p:sp>
      <p:sp>
        <p:nvSpPr>
          <p:cNvPr id="3" name="Ondertitel 2"/>
          <p:cNvSpPr>
            <a:spLocks noGrp="1"/>
          </p:cNvSpPr>
          <p:nvPr>
            <p:ph type="subTitle" idx="1"/>
          </p:nvPr>
        </p:nvSpPr>
        <p:spPr>
          <a:xfrm>
            <a:off x="539552" y="3501008"/>
            <a:ext cx="8064896" cy="1008112"/>
          </a:xfrm>
        </p:spPr>
        <p:txBody>
          <a:bodyPr>
            <a:normAutofit/>
          </a:bodyPr>
          <a:lstStyle/>
          <a:p>
            <a:pPr algn="l">
              <a:lnSpc>
                <a:spcPct val="80000"/>
              </a:lnSpc>
            </a:pPr>
            <a:r>
              <a:rPr lang="nl-NL" sz="4000" b="1" dirty="0" smtClean="0">
                <a:solidFill>
                  <a:schemeClr val="bg1"/>
                </a:solidFill>
              </a:rPr>
              <a:t>Het zondagmorgengevoel</a:t>
            </a:r>
            <a:endParaRPr lang="nl-NL" sz="4000" b="1" dirty="0" smtClean="0">
              <a:solidFill>
                <a:schemeClr val="bg1"/>
              </a:solidFill>
            </a:endParaRPr>
          </a:p>
        </p:txBody>
      </p:sp>
      <p:pic>
        <p:nvPicPr>
          <p:cNvPr id="14339" name="Picture 2"/>
          <p:cNvPicPr>
            <a:picLocks noChangeAspect="1" noChangeArrowheads="1"/>
          </p:cNvPicPr>
          <p:nvPr/>
        </p:nvPicPr>
        <p:blipFill>
          <a:blip r:embed="rId3" cstate="print"/>
          <a:srcRect/>
          <a:stretch>
            <a:fillRect/>
          </a:stretch>
        </p:blipFill>
        <p:spPr bwMode="auto">
          <a:xfrm>
            <a:off x="4932040" y="332656"/>
            <a:ext cx="3678238" cy="2447925"/>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932040" y="5517232"/>
            <a:ext cx="4032250" cy="1150938"/>
          </a:xfrm>
        </p:spPr>
        <p:txBody>
          <a:bodyPr/>
          <a:lstStyle/>
          <a:p>
            <a:r>
              <a:rPr lang="nl-NL" sz="2800" b="1" dirty="0" smtClean="0">
                <a:solidFill>
                  <a:schemeClr val="bg1"/>
                </a:solidFill>
              </a:rPr>
              <a:t>Les 1 Om je heen </a:t>
            </a:r>
            <a:r>
              <a:rPr lang="nl-NL" sz="2800" b="1" dirty="0" smtClean="0">
                <a:solidFill>
                  <a:schemeClr val="bg1"/>
                </a:solidFill>
              </a:rPr>
              <a:t>kijken</a:t>
            </a:r>
            <a:endParaRPr lang="nl-NL" sz="2800" b="1" dirty="0" smtClean="0">
              <a:solidFill>
                <a:schemeClr val="bg1"/>
              </a:solidFill>
            </a:endParaRPr>
          </a:p>
        </p:txBody>
      </p:sp>
      <p:sp>
        <p:nvSpPr>
          <p:cNvPr id="3" name="Ondertitel 2"/>
          <p:cNvSpPr>
            <a:spLocks noGrp="1"/>
          </p:cNvSpPr>
          <p:nvPr>
            <p:ph type="subTitle" idx="1"/>
          </p:nvPr>
        </p:nvSpPr>
        <p:spPr>
          <a:xfrm>
            <a:off x="539552" y="3501008"/>
            <a:ext cx="8064896" cy="1008112"/>
          </a:xfrm>
        </p:spPr>
        <p:txBody>
          <a:bodyPr>
            <a:normAutofit/>
          </a:bodyPr>
          <a:lstStyle/>
          <a:p>
            <a:pPr algn="l">
              <a:lnSpc>
                <a:spcPct val="80000"/>
              </a:lnSpc>
            </a:pPr>
            <a:r>
              <a:rPr lang="nl-NL" sz="4000" b="1" dirty="0" smtClean="0">
                <a:solidFill>
                  <a:schemeClr val="bg1"/>
                </a:solidFill>
              </a:rPr>
              <a:t>Lief voor elkaar?</a:t>
            </a:r>
            <a:endParaRPr lang="nl-NL" sz="4000" b="1" dirty="0" smtClean="0">
              <a:solidFill>
                <a:schemeClr val="bg1"/>
              </a:solidFill>
            </a:endParaRPr>
          </a:p>
        </p:txBody>
      </p:sp>
      <p:pic>
        <p:nvPicPr>
          <p:cNvPr id="14339" name="Picture 2"/>
          <p:cNvPicPr>
            <a:picLocks noChangeAspect="1" noChangeArrowheads="1"/>
          </p:cNvPicPr>
          <p:nvPr/>
        </p:nvPicPr>
        <p:blipFill>
          <a:blip r:embed="rId3" cstate="print"/>
          <a:srcRect/>
          <a:stretch>
            <a:fillRect/>
          </a:stretch>
        </p:blipFill>
        <p:spPr bwMode="auto">
          <a:xfrm>
            <a:off x="4932040" y="332656"/>
            <a:ext cx="3678238" cy="2447925"/>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932040" y="5517232"/>
            <a:ext cx="4032250" cy="1150938"/>
          </a:xfrm>
        </p:spPr>
        <p:txBody>
          <a:bodyPr/>
          <a:lstStyle/>
          <a:p>
            <a:r>
              <a:rPr lang="nl-NL" sz="2800" b="1" dirty="0" smtClean="0">
                <a:solidFill>
                  <a:schemeClr val="bg1"/>
                </a:solidFill>
              </a:rPr>
              <a:t>Les 1 Om je heen </a:t>
            </a:r>
            <a:r>
              <a:rPr lang="nl-NL" sz="2800" b="1" dirty="0" smtClean="0">
                <a:solidFill>
                  <a:schemeClr val="bg1"/>
                </a:solidFill>
              </a:rPr>
              <a:t>kijken</a:t>
            </a:r>
            <a:endParaRPr lang="nl-NL" sz="2800" b="1" dirty="0" smtClean="0">
              <a:solidFill>
                <a:schemeClr val="bg1"/>
              </a:solidFill>
            </a:endParaRPr>
          </a:p>
        </p:txBody>
      </p:sp>
      <p:sp>
        <p:nvSpPr>
          <p:cNvPr id="3" name="Ondertitel 2"/>
          <p:cNvSpPr>
            <a:spLocks noGrp="1"/>
          </p:cNvSpPr>
          <p:nvPr>
            <p:ph type="subTitle" idx="1"/>
          </p:nvPr>
        </p:nvSpPr>
        <p:spPr>
          <a:xfrm>
            <a:off x="323528" y="332656"/>
            <a:ext cx="8280920" cy="4608512"/>
          </a:xfrm>
        </p:spPr>
        <p:txBody>
          <a:bodyPr>
            <a:normAutofit fontScale="92500" lnSpcReduction="10000"/>
          </a:bodyPr>
          <a:lstStyle/>
          <a:p>
            <a:pPr algn="l">
              <a:lnSpc>
                <a:spcPct val="80000"/>
              </a:lnSpc>
            </a:pPr>
            <a:r>
              <a:rPr lang="nl-NL" sz="2400" b="1" dirty="0" err="1" smtClean="0">
                <a:solidFill>
                  <a:schemeClr val="bg1"/>
                </a:solidFill>
              </a:rPr>
              <a:t>Efeziërs</a:t>
            </a:r>
            <a:r>
              <a:rPr lang="nl-NL" sz="2400" b="1" dirty="0" smtClean="0">
                <a:solidFill>
                  <a:schemeClr val="bg1"/>
                </a:solidFill>
              </a:rPr>
              <a:t> </a:t>
            </a:r>
            <a:r>
              <a:rPr lang="nl-NL" sz="2400" b="1" dirty="0" smtClean="0">
                <a:solidFill>
                  <a:schemeClr val="bg1"/>
                </a:solidFill>
              </a:rPr>
              <a:t>4:25</a:t>
            </a:r>
            <a:endParaRPr lang="nl-NL" sz="2400" b="1" dirty="0" smtClean="0">
              <a:solidFill>
                <a:schemeClr val="bg1"/>
              </a:solidFill>
            </a:endParaRPr>
          </a:p>
          <a:p>
            <a:pPr algn="l">
              <a:lnSpc>
                <a:spcPct val="80000"/>
              </a:lnSpc>
            </a:pPr>
            <a:r>
              <a:rPr lang="nl-NL" sz="2400" dirty="0" smtClean="0">
                <a:solidFill>
                  <a:schemeClr val="bg1"/>
                </a:solidFill>
              </a:rPr>
              <a:t>Leg daarom de leugen af en spreek de waarheid tegen </a:t>
            </a:r>
            <a:endParaRPr lang="nl-NL" sz="2400" dirty="0" smtClean="0">
              <a:solidFill>
                <a:schemeClr val="bg1"/>
              </a:solidFill>
            </a:endParaRPr>
          </a:p>
          <a:p>
            <a:pPr algn="l">
              <a:lnSpc>
                <a:spcPct val="80000"/>
              </a:lnSpc>
            </a:pPr>
            <a:r>
              <a:rPr lang="nl-NL" sz="2400" dirty="0" smtClean="0">
                <a:solidFill>
                  <a:schemeClr val="bg1"/>
                </a:solidFill>
              </a:rPr>
              <a:t>elkaar</a:t>
            </a:r>
            <a:r>
              <a:rPr lang="nl-NL" sz="2400" dirty="0" smtClean="0">
                <a:solidFill>
                  <a:schemeClr val="bg1"/>
                </a:solidFill>
              </a:rPr>
              <a:t>, want wij zijn elkaars ledematen.</a:t>
            </a:r>
          </a:p>
          <a:p>
            <a:pPr algn="l">
              <a:lnSpc>
                <a:spcPct val="80000"/>
              </a:lnSpc>
            </a:pPr>
            <a:endParaRPr lang="nl-NL" sz="2400" dirty="0" smtClean="0">
              <a:solidFill>
                <a:schemeClr val="bg1"/>
              </a:solidFill>
            </a:endParaRPr>
          </a:p>
          <a:p>
            <a:pPr algn="l">
              <a:lnSpc>
                <a:spcPct val="80000"/>
              </a:lnSpc>
            </a:pPr>
            <a:r>
              <a:rPr lang="nl-NL" sz="2400" b="1" dirty="0" err="1" smtClean="0">
                <a:solidFill>
                  <a:schemeClr val="bg1"/>
                </a:solidFill>
              </a:rPr>
              <a:t>Efeziërs</a:t>
            </a:r>
            <a:r>
              <a:rPr lang="nl-NL" sz="2400" b="1" dirty="0" smtClean="0">
                <a:solidFill>
                  <a:schemeClr val="bg1"/>
                </a:solidFill>
              </a:rPr>
              <a:t> </a:t>
            </a:r>
            <a:r>
              <a:rPr lang="nl-NL" sz="2400" b="1" dirty="0" smtClean="0">
                <a:solidFill>
                  <a:schemeClr val="bg1"/>
                </a:solidFill>
              </a:rPr>
              <a:t>4:29</a:t>
            </a:r>
            <a:endParaRPr lang="nl-NL" sz="2400" b="1" dirty="0" smtClean="0">
              <a:solidFill>
                <a:schemeClr val="bg1"/>
              </a:solidFill>
            </a:endParaRPr>
          </a:p>
          <a:p>
            <a:pPr algn="l">
              <a:lnSpc>
                <a:spcPct val="80000"/>
              </a:lnSpc>
            </a:pPr>
            <a:r>
              <a:rPr lang="nl-NL" sz="2400" dirty="0" smtClean="0">
                <a:solidFill>
                  <a:schemeClr val="bg1"/>
                </a:solidFill>
              </a:rPr>
              <a:t>Laat geen vuile taal over uw lippen komen, maar alleen goede en waar nodig opbouwende woorden, die goeddoen aan wie ze hoort. </a:t>
            </a:r>
          </a:p>
          <a:p>
            <a:pPr algn="l">
              <a:lnSpc>
                <a:spcPct val="80000"/>
              </a:lnSpc>
            </a:pPr>
            <a:endParaRPr lang="nl-NL" sz="2400" dirty="0" smtClean="0">
              <a:solidFill>
                <a:schemeClr val="bg1"/>
              </a:solidFill>
            </a:endParaRPr>
          </a:p>
          <a:p>
            <a:pPr algn="l">
              <a:lnSpc>
                <a:spcPct val="80000"/>
              </a:lnSpc>
            </a:pPr>
            <a:r>
              <a:rPr lang="nl-NL" sz="2400" b="1" dirty="0" err="1" smtClean="0">
                <a:solidFill>
                  <a:schemeClr val="bg1"/>
                </a:solidFill>
              </a:rPr>
              <a:t>Efeziërs</a:t>
            </a:r>
            <a:r>
              <a:rPr lang="nl-NL" sz="2400" b="1" dirty="0" smtClean="0">
                <a:solidFill>
                  <a:schemeClr val="bg1"/>
                </a:solidFill>
              </a:rPr>
              <a:t> </a:t>
            </a:r>
            <a:r>
              <a:rPr lang="nl-NL" sz="2400" b="1" dirty="0" smtClean="0">
                <a:solidFill>
                  <a:schemeClr val="bg1"/>
                </a:solidFill>
              </a:rPr>
              <a:t>4:32</a:t>
            </a:r>
            <a:endParaRPr lang="nl-NL" sz="2400" b="1" dirty="0" smtClean="0">
              <a:solidFill>
                <a:schemeClr val="bg1"/>
              </a:solidFill>
            </a:endParaRPr>
          </a:p>
          <a:p>
            <a:pPr algn="l">
              <a:lnSpc>
                <a:spcPct val="80000"/>
              </a:lnSpc>
            </a:pPr>
            <a:r>
              <a:rPr lang="nl-NL" sz="2400" dirty="0" smtClean="0">
                <a:solidFill>
                  <a:schemeClr val="bg1"/>
                </a:solidFill>
              </a:rPr>
              <a:t>Wees goed voor elkaar en vol medeleven; vergeef elkaar zoals God u in Christus vergeven heeft.</a:t>
            </a:r>
          </a:p>
          <a:p>
            <a:pPr algn="l">
              <a:lnSpc>
                <a:spcPct val="80000"/>
              </a:lnSpc>
            </a:pPr>
            <a:endParaRPr lang="nl-NL" sz="2400" dirty="0" smtClean="0">
              <a:solidFill>
                <a:schemeClr val="bg1"/>
              </a:solidFill>
            </a:endParaRPr>
          </a:p>
          <a:p>
            <a:pPr algn="l">
              <a:lnSpc>
                <a:spcPct val="80000"/>
              </a:lnSpc>
            </a:pPr>
            <a:r>
              <a:rPr lang="nl-NL" sz="2400" b="1" dirty="0" smtClean="0">
                <a:solidFill>
                  <a:schemeClr val="bg1"/>
                </a:solidFill>
              </a:rPr>
              <a:t>1 Johannes </a:t>
            </a:r>
            <a:r>
              <a:rPr lang="nl-NL" sz="2400" b="1" dirty="0" smtClean="0">
                <a:solidFill>
                  <a:schemeClr val="bg1"/>
                </a:solidFill>
              </a:rPr>
              <a:t>3:17</a:t>
            </a:r>
            <a:endParaRPr lang="nl-NL" sz="2400" b="1" dirty="0" smtClean="0">
              <a:solidFill>
                <a:schemeClr val="bg1"/>
              </a:solidFill>
            </a:endParaRPr>
          </a:p>
          <a:p>
            <a:pPr algn="l">
              <a:lnSpc>
                <a:spcPct val="80000"/>
              </a:lnSpc>
            </a:pPr>
            <a:r>
              <a:rPr lang="nl-NL" sz="2400" dirty="0" smtClean="0">
                <a:solidFill>
                  <a:schemeClr val="bg1"/>
                </a:solidFill>
              </a:rPr>
              <a:t>Hoe kan Gods liefde in iemand blijven die meer dan genoeg heeft om van te bestaan, maar zijn hart sluit voor een broeder of zuster die hij gebrek ziet lijden?</a:t>
            </a:r>
          </a:p>
        </p:txBody>
      </p:sp>
      <p:pic>
        <p:nvPicPr>
          <p:cNvPr id="14339" name="Picture 2"/>
          <p:cNvPicPr>
            <a:picLocks noChangeAspect="1" noChangeArrowheads="1"/>
          </p:cNvPicPr>
          <p:nvPr/>
        </p:nvPicPr>
        <p:blipFill>
          <a:blip r:embed="rId3" cstate="print"/>
          <a:srcRect/>
          <a:stretch>
            <a:fillRect/>
          </a:stretch>
        </p:blipFill>
        <p:spPr bwMode="auto">
          <a:xfrm>
            <a:off x="6660232" y="332657"/>
            <a:ext cx="1950046" cy="1297786"/>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down)">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wipe(down)">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wipe(down)">
                                      <p:cBhvr>
                                        <p:cTn id="4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932040" y="5517232"/>
            <a:ext cx="4032250" cy="1150938"/>
          </a:xfrm>
        </p:spPr>
        <p:txBody>
          <a:bodyPr/>
          <a:lstStyle/>
          <a:p>
            <a:r>
              <a:rPr lang="nl-NL" sz="2800" b="1" dirty="0" smtClean="0">
                <a:solidFill>
                  <a:schemeClr val="bg1"/>
                </a:solidFill>
              </a:rPr>
              <a:t>Les 1 Om je heen </a:t>
            </a:r>
            <a:r>
              <a:rPr lang="nl-NL" sz="2800" b="1" dirty="0" smtClean="0">
                <a:solidFill>
                  <a:schemeClr val="bg1"/>
                </a:solidFill>
              </a:rPr>
              <a:t>kijken</a:t>
            </a:r>
            <a:endParaRPr lang="nl-NL" sz="2800" b="1" dirty="0" smtClean="0">
              <a:solidFill>
                <a:schemeClr val="bg1"/>
              </a:solidFill>
            </a:endParaRPr>
          </a:p>
        </p:txBody>
      </p:sp>
      <p:sp>
        <p:nvSpPr>
          <p:cNvPr id="3" name="Ondertitel 2"/>
          <p:cNvSpPr>
            <a:spLocks noGrp="1"/>
          </p:cNvSpPr>
          <p:nvPr>
            <p:ph type="subTitle" idx="1"/>
          </p:nvPr>
        </p:nvSpPr>
        <p:spPr>
          <a:xfrm>
            <a:off x="539552" y="3501008"/>
            <a:ext cx="8064896" cy="1008112"/>
          </a:xfrm>
        </p:spPr>
        <p:txBody>
          <a:bodyPr>
            <a:normAutofit/>
          </a:bodyPr>
          <a:lstStyle/>
          <a:p>
            <a:pPr algn="l">
              <a:lnSpc>
                <a:spcPct val="80000"/>
              </a:lnSpc>
            </a:pPr>
            <a:r>
              <a:rPr lang="nl-NL" sz="4000" b="1" dirty="0" smtClean="0">
                <a:solidFill>
                  <a:schemeClr val="bg1"/>
                </a:solidFill>
              </a:rPr>
              <a:t>Kerk in de Bijbel</a:t>
            </a:r>
            <a:endParaRPr lang="nl-NL" sz="4000" b="1" dirty="0" smtClean="0">
              <a:solidFill>
                <a:schemeClr val="bg1"/>
              </a:solidFill>
            </a:endParaRPr>
          </a:p>
        </p:txBody>
      </p:sp>
      <p:pic>
        <p:nvPicPr>
          <p:cNvPr id="14339" name="Picture 2"/>
          <p:cNvPicPr>
            <a:picLocks noChangeAspect="1" noChangeArrowheads="1"/>
          </p:cNvPicPr>
          <p:nvPr/>
        </p:nvPicPr>
        <p:blipFill>
          <a:blip r:embed="rId3" cstate="print"/>
          <a:srcRect/>
          <a:stretch>
            <a:fillRect/>
          </a:stretch>
        </p:blipFill>
        <p:spPr bwMode="auto">
          <a:xfrm>
            <a:off x="4932040" y="332656"/>
            <a:ext cx="3678238" cy="2447925"/>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932040" y="5517232"/>
            <a:ext cx="4032250" cy="1150938"/>
          </a:xfrm>
        </p:spPr>
        <p:txBody>
          <a:bodyPr/>
          <a:lstStyle/>
          <a:p>
            <a:r>
              <a:rPr lang="nl-NL" sz="2800" b="1" dirty="0" smtClean="0">
                <a:solidFill>
                  <a:schemeClr val="bg1"/>
                </a:solidFill>
              </a:rPr>
              <a:t>Les 1 Om je heen </a:t>
            </a:r>
            <a:r>
              <a:rPr lang="nl-NL" sz="2800" b="1" dirty="0" smtClean="0">
                <a:solidFill>
                  <a:schemeClr val="bg1"/>
                </a:solidFill>
              </a:rPr>
              <a:t>kijken</a:t>
            </a:r>
            <a:endParaRPr lang="nl-NL" sz="2800" b="1" dirty="0" smtClean="0">
              <a:solidFill>
                <a:schemeClr val="bg1"/>
              </a:solidFill>
            </a:endParaRPr>
          </a:p>
        </p:txBody>
      </p:sp>
      <p:sp>
        <p:nvSpPr>
          <p:cNvPr id="3" name="Ondertitel 2"/>
          <p:cNvSpPr>
            <a:spLocks noGrp="1"/>
          </p:cNvSpPr>
          <p:nvPr>
            <p:ph type="subTitle" idx="1"/>
          </p:nvPr>
        </p:nvSpPr>
        <p:spPr>
          <a:xfrm>
            <a:off x="323528" y="332656"/>
            <a:ext cx="8280920" cy="4608512"/>
          </a:xfrm>
        </p:spPr>
        <p:txBody>
          <a:bodyPr>
            <a:normAutofit fontScale="92500" lnSpcReduction="10000"/>
          </a:bodyPr>
          <a:lstStyle/>
          <a:p>
            <a:pPr algn="l">
              <a:lnSpc>
                <a:spcPct val="80000"/>
              </a:lnSpc>
            </a:pPr>
            <a:r>
              <a:rPr lang="nl-NL" sz="2400" b="1" dirty="0" smtClean="0">
                <a:solidFill>
                  <a:schemeClr val="bg1"/>
                </a:solidFill>
              </a:rPr>
              <a:t>Handelingen 2: 41-47</a:t>
            </a:r>
          </a:p>
          <a:p>
            <a:pPr algn="l">
              <a:lnSpc>
                <a:spcPct val="80000"/>
              </a:lnSpc>
            </a:pPr>
            <a:r>
              <a:rPr lang="nl-NL" sz="2400" dirty="0" smtClean="0">
                <a:solidFill>
                  <a:schemeClr val="bg1"/>
                </a:solidFill>
              </a:rPr>
              <a:t>41 Degenen die zijn woorden aanvaardden, lieten </a:t>
            </a:r>
            <a:endParaRPr lang="nl-NL" sz="2400" dirty="0" smtClean="0">
              <a:solidFill>
                <a:schemeClr val="bg1"/>
              </a:solidFill>
            </a:endParaRPr>
          </a:p>
          <a:p>
            <a:pPr algn="l">
              <a:lnSpc>
                <a:spcPct val="80000"/>
              </a:lnSpc>
            </a:pPr>
            <a:r>
              <a:rPr lang="nl-NL" sz="2400" dirty="0" smtClean="0">
                <a:solidFill>
                  <a:schemeClr val="bg1"/>
                </a:solidFill>
              </a:rPr>
              <a:t>zich </a:t>
            </a:r>
            <a:r>
              <a:rPr lang="nl-NL" sz="2400" dirty="0" smtClean="0">
                <a:solidFill>
                  <a:schemeClr val="bg1"/>
                </a:solidFill>
              </a:rPr>
              <a:t>dopen; op die dag breidde het aantal </a:t>
            </a:r>
            <a:endParaRPr lang="nl-NL" sz="2400" dirty="0" smtClean="0">
              <a:solidFill>
                <a:schemeClr val="bg1"/>
              </a:solidFill>
            </a:endParaRPr>
          </a:p>
          <a:p>
            <a:pPr algn="l">
              <a:lnSpc>
                <a:spcPct val="80000"/>
              </a:lnSpc>
            </a:pPr>
            <a:r>
              <a:rPr lang="nl-NL" sz="2400" dirty="0" smtClean="0">
                <a:solidFill>
                  <a:schemeClr val="bg1"/>
                </a:solidFill>
              </a:rPr>
              <a:t>leerlingen </a:t>
            </a:r>
            <a:r>
              <a:rPr lang="nl-NL" sz="2400" dirty="0" smtClean="0">
                <a:solidFill>
                  <a:schemeClr val="bg1"/>
                </a:solidFill>
              </a:rPr>
              <a:t>zich uit met ongeveer drieduizend. </a:t>
            </a:r>
            <a:endParaRPr lang="nl-NL" sz="2400" dirty="0" smtClean="0">
              <a:solidFill>
                <a:schemeClr val="bg1"/>
              </a:solidFill>
            </a:endParaRPr>
          </a:p>
          <a:p>
            <a:pPr algn="l">
              <a:lnSpc>
                <a:spcPct val="80000"/>
              </a:lnSpc>
            </a:pPr>
            <a:r>
              <a:rPr lang="nl-NL" sz="2400" dirty="0" smtClean="0">
                <a:solidFill>
                  <a:schemeClr val="bg1"/>
                </a:solidFill>
              </a:rPr>
              <a:t>42 </a:t>
            </a:r>
            <a:r>
              <a:rPr lang="nl-NL" sz="2400" dirty="0" smtClean="0">
                <a:solidFill>
                  <a:schemeClr val="bg1"/>
                </a:solidFill>
              </a:rPr>
              <a:t>Ze bleven trouw aan het onderricht van de apostelen, vormden met elkaar een gemeenschap, braken het brood en wijdden zich aan het gebed.</a:t>
            </a:r>
          </a:p>
          <a:p>
            <a:pPr algn="l">
              <a:lnSpc>
                <a:spcPct val="80000"/>
              </a:lnSpc>
            </a:pPr>
            <a:r>
              <a:rPr lang="nl-NL" sz="2400" dirty="0" smtClean="0">
                <a:solidFill>
                  <a:schemeClr val="bg1"/>
                </a:solidFill>
              </a:rPr>
              <a:t>43 De vele tekenen en wonderen die de apostelen verrichtten, vervulden iedereen met ontzag. 44 Allen die het geloof hadden aanvaard, bleven bijeen en hadden alles gemeenschappelijk. 45 Ze verkochten al hun bezittingen en verdeelden de opbrengst onder degenen die iets nodig hadden. 46 Elke dag kwamen ze trouw en eensgezind samen in de tempel, braken het brood bij elkaar thuis en gebruikten hun maaltijden in een geest van eenvoud en vol vreugde. 47 Ze loofden God en stonden in de gunst bij het hele volk. De Heer breidde hun aantal dagelijks uit met mensen die gered wilden worden.</a:t>
            </a:r>
          </a:p>
        </p:txBody>
      </p:sp>
      <p:pic>
        <p:nvPicPr>
          <p:cNvPr id="14339" name="Picture 2"/>
          <p:cNvPicPr>
            <a:picLocks noChangeAspect="1" noChangeArrowheads="1"/>
          </p:cNvPicPr>
          <p:nvPr/>
        </p:nvPicPr>
        <p:blipFill>
          <a:blip r:embed="rId3" cstate="print"/>
          <a:srcRect/>
          <a:stretch>
            <a:fillRect/>
          </a:stretch>
        </p:blipFill>
        <p:spPr bwMode="auto">
          <a:xfrm>
            <a:off x="6660232" y="188640"/>
            <a:ext cx="1950046" cy="1297786"/>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932040" y="5517232"/>
            <a:ext cx="4032250" cy="1150938"/>
          </a:xfrm>
        </p:spPr>
        <p:txBody>
          <a:bodyPr/>
          <a:lstStyle/>
          <a:p>
            <a:r>
              <a:rPr lang="nl-NL" sz="2800" b="1" dirty="0" smtClean="0">
                <a:solidFill>
                  <a:schemeClr val="bg1"/>
                </a:solidFill>
              </a:rPr>
              <a:t>Les 1 Om je heen </a:t>
            </a:r>
            <a:r>
              <a:rPr lang="nl-NL" sz="2800" b="1" dirty="0" smtClean="0">
                <a:solidFill>
                  <a:schemeClr val="bg1"/>
                </a:solidFill>
              </a:rPr>
              <a:t>kijken</a:t>
            </a:r>
            <a:endParaRPr lang="nl-NL" sz="2800" b="1" dirty="0" smtClean="0">
              <a:solidFill>
                <a:schemeClr val="bg1"/>
              </a:solidFill>
            </a:endParaRPr>
          </a:p>
        </p:txBody>
      </p:sp>
      <p:sp>
        <p:nvSpPr>
          <p:cNvPr id="3" name="Ondertitel 2"/>
          <p:cNvSpPr>
            <a:spLocks noGrp="1"/>
          </p:cNvSpPr>
          <p:nvPr>
            <p:ph type="subTitle" idx="1"/>
          </p:nvPr>
        </p:nvSpPr>
        <p:spPr>
          <a:xfrm>
            <a:off x="323528" y="332656"/>
            <a:ext cx="8280920" cy="4608512"/>
          </a:xfrm>
        </p:spPr>
        <p:txBody>
          <a:bodyPr>
            <a:normAutofit/>
          </a:bodyPr>
          <a:lstStyle/>
          <a:p>
            <a:pPr algn="l" fontAlgn="auto">
              <a:spcAft>
                <a:spcPts val="0"/>
              </a:spcAft>
              <a:defRPr/>
            </a:pPr>
            <a:r>
              <a:rPr lang="nl-NL" b="1" dirty="0" smtClean="0">
                <a:solidFill>
                  <a:schemeClr val="bg1"/>
                </a:solidFill>
              </a:rPr>
              <a:t>Hebreeën 10 : </a:t>
            </a:r>
            <a:r>
              <a:rPr lang="nl-NL" b="1" dirty="0" smtClean="0">
                <a:solidFill>
                  <a:schemeClr val="bg1"/>
                </a:solidFill>
              </a:rPr>
              <a:t>24 en 25</a:t>
            </a:r>
            <a:endParaRPr lang="nl-NL" b="1" dirty="0" smtClean="0">
              <a:solidFill>
                <a:schemeClr val="bg1"/>
              </a:solidFill>
            </a:endParaRPr>
          </a:p>
          <a:p>
            <a:pPr algn="l" fontAlgn="auto">
              <a:spcAft>
                <a:spcPts val="0"/>
              </a:spcAft>
              <a:defRPr/>
            </a:pPr>
            <a:endParaRPr lang="nl-NL" b="1" dirty="0" smtClean="0">
              <a:solidFill>
                <a:schemeClr val="bg1"/>
              </a:solidFill>
            </a:endParaRPr>
          </a:p>
          <a:p>
            <a:pPr algn="l" fontAlgn="auto">
              <a:spcAft>
                <a:spcPts val="0"/>
              </a:spcAft>
              <a:defRPr/>
            </a:pPr>
            <a:r>
              <a:rPr lang="nl-NL" dirty="0" smtClean="0">
                <a:solidFill>
                  <a:schemeClr val="bg1"/>
                </a:solidFill>
              </a:rPr>
              <a:t>Laten we opmerkzaam blijven en elkaar ertoe </a:t>
            </a:r>
            <a:endParaRPr lang="nl-NL" dirty="0" smtClean="0">
              <a:solidFill>
                <a:schemeClr val="bg1"/>
              </a:solidFill>
            </a:endParaRPr>
          </a:p>
          <a:p>
            <a:pPr algn="l" fontAlgn="auto">
              <a:spcAft>
                <a:spcPts val="0"/>
              </a:spcAft>
              <a:defRPr/>
            </a:pPr>
            <a:r>
              <a:rPr lang="nl-NL" dirty="0" smtClean="0">
                <a:solidFill>
                  <a:schemeClr val="bg1"/>
                </a:solidFill>
              </a:rPr>
              <a:t>aansporen </a:t>
            </a:r>
            <a:r>
              <a:rPr lang="nl-NL" dirty="0" smtClean="0">
                <a:solidFill>
                  <a:schemeClr val="bg1"/>
                </a:solidFill>
              </a:rPr>
              <a:t>lief te hebben en goed te doen, </a:t>
            </a:r>
          </a:p>
          <a:p>
            <a:pPr algn="l" fontAlgn="auto">
              <a:spcAft>
                <a:spcPts val="0"/>
              </a:spcAft>
              <a:defRPr/>
            </a:pPr>
            <a:r>
              <a:rPr lang="nl-NL" dirty="0" smtClean="0">
                <a:solidFill>
                  <a:schemeClr val="bg1"/>
                </a:solidFill>
              </a:rPr>
              <a:t>en in plaats van weg te blijven van onze samenkomsten, zoals sommigen doen, elkaar juist bemoedigen, en dat des te meer naarmate u de dag van zijn komst ziet naderen. </a:t>
            </a:r>
          </a:p>
          <a:p>
            <a:pPr algn="l">
              <a:lnSpc>
                <a:spcPct val="80000"/>
              </a:lnSpc>
            </a:pPr>
            <a:endParaRPr lang="nl-NL" sz="2400" dirty="0" smtClean="0">
              <a:solidFill>
                <a:schemeClr val="bg1"/>
              </a:solidFill>
            </a:endParaRPr>
          </a:p>
        </p:txBody>
      </p:sp>
      <p:pic>
        <p:nvPicPr>
          <p:cNvPr id="14339" name="Picture 2"/>
          <p:cNvPicPr>
            <a:picLocks noChangeAspect="1" noChangeArrowheads="1"/>
          </p:cNvPicPr>
          <p:nvPr/>
        </p:nvPicPr>
        <p:blipFill>
          <a:blip r:embed="rId3" cstate="print"/>
          <a:srcRect/>
          <a:stretch>
            <a:fillRect/>
          </a:stretch>
        </p:blipFill>
        <p:spPr bwMode="auto">
          <a:xfrm>
            <a:off x="6876256" y="188640"/>
            <a:ext cx="1950046" cy="1297786"/>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hema">
  <a:themeElements>
    <a:clrScheme name="Aangepast 1">
      <a:dk1>
        <a:srgbClr val="42547F"/>
      </a:dk1>
      <a:lt1>
        <a:sysClr val="window" lastClr="FFFFFF"/>
      </a:lt1>
      <a:dk2>
        <a:srgbClr val="FECEAE"/>
      </a:dk2>
      <a:lt2>
        <a:srgbClr val="C00000"/>
      </a:lt2>
      <a:accent1>
        <a:srgbClr val="F19E90"/>
      </a:accent1>
      <a:accent2>
        <a:srgbClr val="002060"/>
      </a:accent2>
      <a:accent3>
        <a:srgbClr val="49C802"/>
      </a:accent3>
      <a:accent4>
        <a:srgbClr val="F5CD2D"/>
      </a:accent4>
      <a:accent5>
        <a:srgbClr val="AEBAD5"/>
      </a:accent5>
      <a:accent6>
        <a:srgbClr val="777C84"/>
      </a:accent6>
      <a:hlink>
        <a:srgbClr val="D2611C"/>
      </a:hlink>
      <a:folHlink>
        <a:srgbClr val="3B435B"/>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TotalTime>
  <Words>442</Words>
  <Application>Microsoft Office PowerPoint</Application>
  <PresentationFormat>Diavoorstelling (4:3)</PresentationFormat>
  <Paragraphs>51</Paragraphs>
  <Slides>8</Slides>
  <Notes>8</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8</vt:i4>
      </vt:variant>
    </vt:vector>
  </HeadingPairs>
  <TitlesOfParts>
    <vt:vector size="11" baseType="lpstr">
      <vt:lpstr>Calibri</vt:lpstr>
      <vt:lpstr>Arial</vt:lpstr>
      <vt:lpstr>Office-thema</vt:lpstr>
      <vt:lpstr>Blok I De kerk</vt:lpstr>
      <vt:lpstr>Les 1 Om je heen kijken</vt:lpstr>
      <vt:lpstr>Les 1 Om je heen kijken</vt:lpstr>
      <vt:lpstr>Les 1 Om je heen kijken</vt:lpstr>
      <vt:lpstr>Les 1 Om je heen kijken</vt:lpstr>
      <vt:lpstr>Les 1 Om je heen kijken</vt:lpstr>
      <vt:lpstr>Les 1 Om je heen kijken</vt:lpstr>
      <vt:lpstr>Les 1 Om je heen kijken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17</cp:revision>
  <dcterms:created xsi:type="dcterms:W3CDTF">2011-08-15T13:01:05Z</dcterms:created>
  <dcterms:modified xsi:type="dcterms:W3CDTF">2013-12-17T11:19:49Z</dcterms:modified>
</cp:coreProperties>
</file>