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4" r:id="rId3"/>
    <p:sldId id="266" r:id="rId4"/>
    <p:sldId id="267" r:id="rId5"/>
    <p:sldId id="258" r:id="rId6"/>
    <p:sldId id="269" r:id="rId7"/>
    <p:sldId id="268" r:id="rId8"/>
    <p:sldId id="270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2C7DBDB-EABA-4D2C-8D5A-0389DA246DBA}" type="datetimeFigureOut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F9DC5C2-9C67-4875-A0BB-8EB1648FCB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E82663-8DF9-4AF4-B774-1FB26B7F010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E82663-8DF9-4AF4-B774-1FB26B7F010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E82663-8DF9-4AF4-B774-1FB26B7F010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E82663-8DF9-4AF4-B774-1FB26B7F010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16E36B-01C9-4480-8B31-976711BD8CCE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E82663-8DF9-4AF4-B774-1FB26B7F010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E82663-8DF9-4AF4-B774-1FB26B7F010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16E36B-01C9-4480-8B31-976711BD8CCE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1E0D9-510C-45CA-8F03-91921F294777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E295-F108-41F2-A50D-9E6567AF63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715B8-8D87-4B0A-8BB8-2B7E23BAAE4C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1FD5D-6DEE-4701-95E0-852667822C6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B353D-06D2-416B-9D1B-FE1174E6F02E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5286-8D35-4A61-913F-F0FDC990207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F3FD6-672E-4C26-818B-496B17FF0622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1CB52-DA2B-4B12-842C-D53EF364E9E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BE9BB-95C7-451D-9C7C-6C98DFBA3AF1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46866-AF14-404F-9661-22673B3D480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CC634-2149-4DFE-AD7C-E33AF6C9CFB9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AA8A-C7CF-41B8-A217-94285731BA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376F0-D6F5-408F-8108-45CF39640BC1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FDD50-E18B-4626-973A-FC8792E6DE0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3300-2688-4ECD-8DA2-B66CA52E0987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4FB0B-ACF5-418D-82F7-03988F2E834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C86EE-F273-4702-B75B-B3394346B8AA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F1C2A-DB43-410D-AA27-F9CE78EB5E0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AA14B-BAAF-4CA2-890F-6587CD23F51D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35FAC-7F0A-4841-9D20-FF0F35ADD08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E0F0-BBA8-4F03-B095-88BA1D5711BD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EACB5-01B3-4DD3-81B5-2882534C2A3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A3A271-9E45-4104-A91D-2CE345A1A32B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5FD6B4-2EE2-4D90-B630-EEFC6AA4623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C:\Users\Eric\Dropbox\Herziening Follow Up module 1-4\Map 7 foto's en illustraties\Foto's en illustraties\Les1-11\1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989138"/>
            <a:ext cx="355441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7992888" cy="4315544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nl-NL" sz="7200" b="1" dirty="0" smtClean="0">
                <a:solidFill>
                  <a:schemeClr val="tx1"/>
                </a:solidFill>
              </a:rPr>
              <a:t>Blok </a:t>
            </a:r>
            <a:r>
              <a:rPr lang="nl-NL" sz="7200" b="1" dirty="0" smtClean="0">
                <a:solidFill>
                  <a:schemeClr val="tx1"/>
                </a:solidFill>
              </a:rPr>
              <a:t>I De Bijbel</a:t>
            </a:r>
          </a:p>
          <a:p>
            <a:pPr algn="l">
              <a:lnSpc>
                <a:spcPct val="80000"/>
              </a:lnSpc>
            </a:pPr>
            <a:endParaRPr lang="nl-NL" sz="24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endParaRPr lang="nl-NL" sz="2400" b="1" dirty="0" smtClean="0">
              <a:solidFill>
                <a:schemeClr val="tx1"/>
              </a:solidFill>
            </a:endParaRPr>
          </a:p>
          <a:p>
            <a:pPr algn="r">
              <a:lnSpc>
                <a:spcPct val="80000"/>
              </a:lnSpc>
            </a:pPr>
            <a:r>
              <a:rPr lang="nl-NL" sz="4000" b="1" dirty="0" smtClean="0">
                <a:solidFill>
                  <a:schemeClr val="tx1"/>
                </a:solidFill>
              </a:rPr>
              <a:t>In </a:t>
            </a:r>
            <a:r>
              <a:rPr lang="nl-NL" sz="4000" b="1" dirty="0" smtClean="0">
                <a:solidFill>
                  <a:schemeClr val="tx1"/>
                </a:solidFill>
              </a:rPr>
              <a:t>de lessen 1 t/m 5 </a:t>
            </a:r>
            <a:endParaRPr lang="nl-NL" sz="4000" b="1" dirty="0" smtClean="0">
              <a:solidFill>
                <a:schemeClr val="tx1"/>
              </a:solidFill>
            </a:endParaRPr>
          </a:p>
          <a:p>
            <a:pPr algn="r">
              <a:lnSpc>
                <a:spcPct val="80000"/>
              </a:lnSpc>
            </a:pPr>
            <a:r>
              <a:rPr lang="nl-NL" sz="4000" b="1" dirty="0" smtClean="0">
                <a:solidFill>
                  <a:schemeClr val="tx1"/>
                </a:solidFill>
              </a:rPr>
              <a:t>leer </a:t>
            </a:r>
            <a:r>
              <a:rPr lang="nl-NL" sz="4000" b="1" dirty="0" smtClean="0">
                <a:solidFill>
                  <a:schemeClr val="tx1"/>
                </a:solidFill>
              </a:rPr>
              <a:t>je over de </a:t>
            </a:r>
            <a:r>
              <a:rPr lang="nl-NL" sz="4000" b="1" dirty="0" smtClean="0">
                <a:solidFill>
                  <a:schemeClr val="tx1"/>
                </a:solidFill>
              </a:rPr>
              <a:t>Bijbel </a:t>
            </a:r>
            <a:endParaRPr lang="nl-NL" sz="4000" b="1" dirty="0" smtClean="0">
              <a:solidFill>
                <a:schemeClr val="tx1"/>
              </a:solidFill>
            </a:endParaRPr>
          </a:p>
        </p:txBody>
      </p:sp>
      <p:pic>
        <p:nvPicPr>
          <p:cNvPr id="2053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C:\Users\Eric\Dropbox\Herziening Follow Up module 1-4\Map 7 foto's en illustraties\Foto's en illustraties\Les1-11\1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989138"/>
            <a:ext cx="355441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139952" y="548680"/>
            <a:ext cx="4208711" cy="396044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</a:pPr>
            <a:r>
              <a:rPr lang="nl-NL" sz="2400" b="1" dirty="0" smtClean="0">
                <a:solidFill>
                  <a:schemeClr val="tx1"/>
                </a:solidFill>
              </a:rPr>
              <a:t>Wat doe ik hier vandaag?</a:t>
            </a:r>
          </a:p>
          <a:p>
            <a:pPr algn="l">
              <a:lnSpc>
                <a:spcPct val="80000"/>
              </a:lnSpc>
            </a:pPr>
            <a:endParaRPr lang="nl-NL" sz="24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Ik maak kennis met de groep en ik weet wat catechisatie is. 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endParaRPr lang="nl-NL" sz="24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Ik probeer iets te zeggen over wat ik geloof. 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endParaRPr lang="nl-NL" sz="24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Jezus is de belangrijkste persoon in de Bijbel. Als ik goed op Hem let, leer ik God ook beter kennen. </a:t>
            </a:r>
          </a:p>
        </p:txBody>
      </p:sp>
      <p:pic>
        <p:nvPicPr>
          <p:cNvPr id="2053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85800" y="5229200"/>
            <a:ext cx="8458200" cy="1368152"/>
          </a:xfrm>
        </p:spPr>
        <p:txBody>
          <a:bodyPr/>
          <a:lstStyle/>
          <a:p>
            <a:pPr algn="r"/>
            <a:r>
              <a:rPr lang="nl-NL" sz="2400" b="1" dirty="0" smtClean="0"/>
              <a:t>Les 1 De </a:t>
            </a:r>
            <a:r>
              <a:rPr lang="nl-NL" sz="2400" b="1" dirty="0" smtClean="0"/>
              <a:t>Bijbel, waar </a:t>
            </a:r>
            <a:r>
              <a:rPr lang="nl-NL" sz="2400" b="1" dirty="0" smtClean="0"/>
              <a:t>gaat -ie over?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C:\Users\Eric\Dropbox\Herziening Follow Up module 1-4\Map 7 foto's en illustraties\Foto's en illustraties\Les1-11\1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989138"/>
            <a:ext cx="355441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148064" y="2971800"/>
            <a:ext cx="3200599" cy="167640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nl-NL" sz="4000" b="1" dirty="0" smtClean="0">
                <a:solidFill>
                  <a:schemeClr val="tx1"/>
                </a:solidFill>
              </a:rPr>
              <a:t>Wie ben jij?</a:t>
            </a:r>
          </a:p>
        </p:txBody>
      </p:sp>
      <p:pic>
        <p:nvPicPr>
          <p:cNvPr id="2053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 txBox="1">
            <a:spLocks/>
          </p:cNvSpPr>
          <p:nvPr/>
        </p:nvSpPr>
        <p:spPr bwMode="auto">
          <a:xfrm>
            <a:off x="685800" y="5229200"/>
            <a:ext cx="84582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1 De Bijbel, waar gaat -ie over?</a:t>
            </a:r>
            <a:endParaRPr kumimoji="0" lang="nl-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C:\Users\Eric\Dropbox\Herziening Follow Up module 1-4\Map 7 foto's en illustraties\Foto's en illustraties\Les1-11\1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989138"/>
            <a:ext cx="355441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148064" y="2971800"/>
            <a:ext cx="3200599" cy="167640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nl-NL" sz="4000" b="1" dirty="0" smtClean="0">
                <a:solidFill>
                  <a:schemeClr val="tx1"/>
                </a:solidFill>
              </a:rPr>
              <a:t>Wie is God?</a:t>
            </a:r>
          </a:p>
        </p:txBody>
      </p:sp>
      <p:pic>
        <p:nvPicPr>
          <p:cNvPr id="2053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 txBox="1">
            <a:spLocks/>
          </p:cNvSpPr>
          <p:nvPr/>
        </p:nvSpPr>
        <p:spPr bwMode="auto">
          <a:xfrm>
            <a:off x="685800" y="5229200"/>
            <a:ext cx="84582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1 De Bijbel, waar gaat -ie over?</a:t>
            </a:r>
            <a:endParaRPr kumimoji="0" lang="nl-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C:\Users\Eric\Dropbox\Herziening Follow Up module 1-4\Map 7 foto's en illustraties\Foto's en illustraties\Les1-11\1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989138"/>
            <a:ext cx="3478212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Ondertitel 2"/>
          <p:cNvSpPr>
            <a:spLocks noGrp="1"/>
          </p:cNvSpPr>
          <p:nvPr>
            <p:ph type="subTitle" idx="1"/>
          </p:nvPr>
        </p:nvSpPr>
        <p:spPr>
          <a:xfrm>
            <a:off x="3995738" y="692150"/>
            <a:ext cx="4281487" cy="4083050"/>
          </a:xfrm>
        </p:spPr>
        <p:txBody>
          <a:bodyPr/>
          <a:lstStyle/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sz="5200" dirty="0" smtClean="0">
              <a:solidFill>
                <a:schemeClr val="tx1"/>
              </a:solidFill>
            </a:endParaRPr>
          </a:p>
        </p:txBody>
      </p:sp>
      <p:pic>
        <p:nvPicPr>
          <p:cNvPr id="3077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hthoek 5"/>
          <p:cNvSpPr>
            <a:spLocks noChangeArrowheads="1"/>
          </p:cNvSpPr>
          <p:nvPr/>
        </p:nvSpPr>
        <p:spPr bwMode="auto">
          <a:xfrm>
            <a:off x="4067944" y="764704"/>
            <a:ext cx="4695056" cy="385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000" b="1" dirty="0" smtClean="0">
                <a:latin typeface="Calibri" pitchFamily="34" charset="0"/>
              </a:rPr>
              <a:t>Psalm 139: 1-3</a:t>
            </a:r>
            <a:endParaRPr lang="nl-NL" sz="2000" b="1" dirty="0">
              <a:latin typeface="Calibri" pitchFamily="34" charset="0"/>
            </a:endParaRPr>
          </a:p>
          <a:p>
            <a:r>
              <a:rPr lang="nl-NL" sz="2000" dirty="0" smtClean="0">
                <a:latin typeface="Calibri" pitchFamily="34" charset="0"/>
              </a:rPr>
              <a:t>HEER, u kent mij, u doorgrondt mij</a:t>
            </a:r>
          </a:p>
          <a:p>
            <a:endParaRPr lang="nl-NL" sz="2000" dirty="0" smtClean="0">
              <a:latin typeface="Calibri" pitchFamily="34" charset="0"/>
            </a:endParaRPr>
          </a:p>
          <a:p>
            <a:r>
              <a:rPr lang="nl-NL" sz="2000" dirty="0" smtClean="0">
                <a:latin typeface="Calibri" pitchFamily="34" charset="0"/>
              </a:rPr>
              <a:t>u weet het als ik zit of sta, u doorziet van verre mijn gedachten.</a:t>
            </a:r>
          </a:p>
          <a:p>
            <a:endParaRPr lang="nl-NL" sz="2000" dirty="0" smtClean="0">
              <a:latin typeface="Calibri" pitchFamily="34" charset="0"/>
            </a:endParaRPr>
          </a:p>
          <a:p>
            <a:r>
              <a:rPr lang="nl-NL" sz="2000" dirty="0" smtClean="0">
                <a:latin typeface="Calibri" pitchFamily="34" charset="0"/>
              </a:rPr>
              <a:t>Ga ik op weg of rust ik uit, u merkt het op, met al mijn wegen bent u vertrouwd.</a:t>
            </a:r>
          </a:p>
          <a:p>
            <a:endParaRPr lang="nl-NL" sz="2000" dirty="0" smtClean="0">
              <a:latin typeface="Calibri" pitchFamily="34" charset="0"/>
            </a:endParaRPr>
          </a:p>
          <a:p>
            <a:r>
              <a:rPr lang="nl-NL" sz="2000" b="1" dirty="0" smtClean="0">
                <a:latin typeface="Calibri" pitchFamily="34" charset="0"/>
              </a:rPr>
              <a:t>Matteüs 10: 30</a:t>
            </a:r>
          </a:p>
          <a:p>
            <a:r>
              <a:rPr lang="nl-NL" sz="2000" dirty="0" smtClean="0">
                <a:latin typeface="Calibri" pitchFamily="34" charset="0"/>
              </a:rPr>
              <a:t>Bij jullie zijn zelfs alle haren op je hoofd geteld. </a:t>
            </a:r>
            <a:endParaRPr lang="nl-NL" sz="2000" dirty="0">
              <a:latin typeface="Calibri" pitchFamily="34" charset="0"/>
            </a:endParaRPr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685800" y="5229200"/>
            <a:ext cx="8458200" cy="1368152"/>
          </a:xfrm>
        </p:spPr>
        <p:txBody>
          <a:bodyPr/>
          <a:lstStyle/>
          <a:p>
            <a:pPr algn="r"/>
            <a:r>
              <a:rPr lang="nl-NL" sz="2400" b="1" dirty="0" smtClean="0"/>
              <a:t>Les 1 De </a:t>
            </a:r>
            <a:r>
              <a:rPr lang="nl-NL" sz="2400" b="1" dirty="0" smtClean="0"/>
              <a:t>Bijbel, waar </a:t>
            </a:r>
            <a:r>
              <a:rPr lang="nl-NL" sz="2400" b="1" dirty="0" smtClean="0"/>
              <a:t>gaat -ie over?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C:\Users\Eric\Dropbox\Herziening Follow Up module 1-4\Map 7 foto's en illustraties\Foto's en illustraties\Les1-11\1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989138"/>
            <a:ext cx="355441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148064" y="2971800"/>
            <a:ext cx="3200599" cy="167640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nl-NL" sz="4000" b="1" dirty="0" smtClean="0">
                <a:solidFill>
                  <a:schemeClr val="tx1"/>
                </a:solidFill>
              </a:rPr>
              <a:t>De Bijbel</a:t>
            </a:r>
          </a:p>
        </p:txBody>
      </p:sp>
      <p:pic>
        <p:nvPicPr>
          <p:cNvPr id="2053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 txBox="1">
            <a:spLocks/>
          </p:cNvSpPr>
          <p:nvPr/>
        </p:nvSpPr>
        <p:spPr bwMode="auto">
          <a:xfrm>
            <a:off x="685800" y="5229200"/>
            <a:ext cx="84582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1 De Bijbel, waar gaat -ie over?</a:t>
            </a:r>
            <a:endParaRPr kumimoji="0" lang="nl-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C:\Users\Eric\Dropbox\Herziening Follow Up module 1-4\Map 7 foto's en illustraties\Foto's en illustraties\Les1-11\1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989138"/>
            <a:ext cx="355441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499992" y="2971800"/>
            <a:ext cx="3848671" cy="167640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nl-NL" sz="4000" b="1" dirty="0" smtClean="0">
                <a:solidFill>
                  <a:schemeClr val="tx1"/>
                </a:solidFill>
              </a:rPr>
              <a:t>De belangrijkste</a:t>
            </a:r>
          </a:p>
        </p:txBody>
      </p:sp>
      <p:pic>
        <p:nvPicPr>
          <p:cNvPr id="2053" name="Picture 3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 txBox="1">
            <a:spLocks/>
          </p:cNvSpPr>
          <p:nvPr/>
        </p:nvSpPr>
        <p:spPr bwMode="auto">
          <a:xfrm>
            <a:off x="685800" y="5229200"/>
            <a:ext cx="84582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1 De Bijbel, waar gaat -ie over?</a:t>
            </a:r>
            <a:endParaRPr kumimoji="0" lang="nl-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C:\Users\Eric\Dropbox\Herziening Follow Up module 1-4\Map 7 foto's en illustraties\Foto's en illustraties\Les1-11\1-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989138"/>
            <a:ext cx="3478212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Ondertitel 2"/>
          <p:cNvSpPr>
            <a:spLocks noGrp="1"/>
          </p:cNvSpPr>
          <p:nvPr>
            <p:ph type="subTitle" idx="1"/>
          </p:nvPr>
        </p:nvSpPr>
        <p:spPr>
          <a:xfrm>
            <a:off x="3995738" y="692150"/>
            <a:ext cx="4281487" cy="4083050"/>
          </a:xfrm>
        </p:spPr>
        <p:txBody>
          <a:bodyPr/>
          <a:lstStyle/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sz="5200" dirty="0" smtClean="0">
              <a:solidFill>
                <a:schemeClr val="tx1"/>
              </a:solidFill>
            </a:endParaRPr>
          </a:p>
        </p:txBody>
      </p:sp>
      <p:pic>
        <p:nvPicPr>
          <p:cNvPr id="3077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hthoek 5"/>
          <p:cNvSpPr>
            <a:spLocks noChangeArrowheads="1"/>
          </p:cNvSpPr>
          <p:nvPr/>
        </p:nvSpPr>
        <p:spPr bwMode="auto">
          <a:xfrm>
            <a:off x="4067944" y="764704"/>
            <a:ext cx="469505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800" b="1" dirty="0" err="1" smtClean="0">
                <a:latin typeface="Calibri" pitchFamily="34" charset="0"/>
              </a:rPr>
              <a:t>Jeremia</a:t>
            </a:r>
            <a:r>
              <a:rPr lang="nl-NL" sz="2800" b="1" dirty="0" smtClean="0">
                <a:latin typeface="Calibri" pitchFamily="34" charset="0"/>
              </a:rPr>
              <a:t> 31: 3</a:t>
            </a:r>
          </a:p>
          <a:p>
            <a:endParaRPr lang="nl-NL" sz="2800" b="1" dirty="0">
              <a:latin typeface="Calibri" pitchFamily="34" charset="0"/>
            </a:endParaRPr>
          </a:p>
          <a:p>
            <a:pPr algn="ctr"/>
            <a:r>
              <a:rPr lang="nl-NL" sz="2800" dirty="0" smtClean="0">
                <a:latin typeface="Calibri" pitchFamily="34" charset="0"/>
              </a:rPr>
              <a:t>Van ver ben ik naar je toe gekomen, </a:t>
            </a:r>
          </a:p>
          <a:p>
            <a:pPr algn="ctr"/>
            <a:r>
              <a:rPr lang="nl-NL" sz="2800" dirty="0" smtClean="0">
                <a:latin typeface="Calibri" pitchFamily="34" charset="0"/>
              </a:rPr>
              <a:t>......................</a:t>
            </a:r>
          </a:p>
          <a:p>
            <a:pPr algn="ctr"/>
            <a:r>
              <a:rPr lang="nl-NL" sz="2800" dirty="0" smtClean="0">
                <a:latin typeface="Calibri" pitchFamily="34" charset="0"/>
              </a:rPr>
              <a:t>Ik heb je altijd liefgehad,</a:t>
            </a:r>
          </a:p>
          <a:p>
            <a:pPr algn="ctr"/>
            <a:r>
              <a:rPr lang="nl-NL" sz="2800" dirty="0" smtClean="0">
                <a:latin typeface="Calibri" pitchFamily="34" charset="0"/>
              </a:rPr>
              <a:t>mijn liefde zal je altijd vergezellen.</a:t>
            </a:r>
            <a:endParaRPr lang="nl-NL" sz="2800" dirty="0">
              <a:latin typeface="Calibri" pitchFamily="34" charset="0"/>
            </a:endParaRPr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685800" y="5229200"/>
            <a:ext cx="8458200" cy="1368152"/>
          </a:xfrm>
        </p:spPr>
        <p:txBody>
          <a:bodyPr/>
          <a:lstStyle/>
          <a:p>
            <a:pPr algn="r"/>
            <a:r>
              <a:rPr lang="nl-NL" sz="2400" b="1" dirty="0" smtClean="0"/>
              <a:t>Les 1 De </a:t>
            </a:r>
            <a:r>
              <a:rPr lang="nl-NL" sz="2400" b="1" dirty="0" smtClean="0"/>
              <a:t>Bijbel, waar </a:t>
            </a:r>
            <a:r>
              <a:rPr lang="nl-NL" sz="2400" b="1" dirty="0" smtClean="0"/>
              <a:t>gaat -ie over?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257</Words>
  <Application>Microsoft Office PowerPoint</Application>
  <PresentationFormat>Diavoorstelling (4:3)</PresentationFormat>
  <Paragraphs>48</Paragraphs>
  <Slides>8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Dia 1</vt:lpstr>
      <vt:lpstr>Les 1 De Bijbel, waar gaat -ie over?</vt:lpstr>
      <vt:lpstr>Dia 3</vt:lpstr>
      <vt:lpstr>Dia 4</vt:lpstr>
      <vt:lpstr>Les 1 De Bijbel, waar gaat -ie over?</vt:lpstr>
      <vt:lpstr>Dia 6</vt:lpstr>
      <vt:lpstr>Dia 7</vt:lpstr>
      <vt:lpstr>Les 1 De Bijbel, waar gaat -ie over?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19</cp:revision>
  <dcterms:created xsi:type="dcterms:W3CDTF">2011-08-15T13:01:05Z</dcterms:created>
  <dcterms:modified xsi:type="dcterms:W3CDTF">2013-11-25T09:18:05Z</dcterms:modified>
</cp:coreProperties>
</file>