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69" r:id="rId5"/>
    <p:sldId id="271" r:id="rId6"/>
    <p:sldId id="272" r:id="rId7"/>
    <p:sldId id="267" r:id="rId8"/>
    <p:sldId id="273" r:id="rId9"/>
    <p:sldId id="268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669F83-AFFF-4F32-9613-17C0C543E3E9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91AA2-9D54-446C-A3CD-419CB98F4E60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2F02B-8B18-49D9-8475-B539F0E83400}" type="slidenum">
              <a:rPr lang="nl-NL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2F02B-8B18-49D9-8475-B539F0E83400}" type="slidenum">
              <a:rPr lang="nl-NL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2F02B-8B18-49D9-8475-B539F0E83400}" type="slidenum">
              <a:rPr lang="nl-NL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2F02B-8B18-49D9-8475-B539F0E83400}" type="slidenum">
              <a:rPr lang="nl-NL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2F02B-8B18-49D9-8475-B539F0E83400}" type="slidenum">
              <a:rPr lang="nl-NL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662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00B552-3BA4-4BAD-99C6-57CB34AB3B21}" type="slidenum">
              <a:rPr lang="nl-NL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2F02B-8B18-49D9-8475-B539F0E83400}" type="slidenum">
              <a:rPr lang="nl-NL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00C9F2-0E93-4E39-BD7F-90672663CBC8}" type="slidenum">
              <a:rPr lang="nl-NL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B29EE2-E03F-4658-9884-D0864343B53F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87C81-7F27-4262-8FCF-4F37AF0EDB2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6CBA4-31E7-4B4C-AC77-9BE4131B665E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4A11-48AC-4C19-AB78-B1BB2CA4002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EAE08E-186D-441A-B34C-BA54F3CDC058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04F17-F22A-4C0B-A0FA-6144E8F5EF4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73449-4D46-4528-AA9D-BC4002165D80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E151-220F-4C1C-935C-382BC064D5E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38B005-5B3B-463C-83BF-C917F5BF870C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FB183-722E-45E2-82D7-2EF51866742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68BB5-E16A-4A24-A130-79C3A7C8DFC4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D1EC7-AA76-4340-9DCC-624DECED62D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03D11-0EFF-460E-8CD4-D3419694DEF8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D7C6A-8301-42E1-AF5B-5F2724A9C67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1C99E-3D35-4F7D-BF90-865B134C35A3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D1CA0-74BF-43BF-91EB-7B2E241116B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F06BF-6BBB-47BE-928B-10BAC93A970A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2787F-0BF0-4045-B936-F0E93F62336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B47B8-141D-421D-8312-F871369CE120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7203E-7087-45A8-86E7-17E5813B8B8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678522-1AAC-4425-9B82-96BFDF80E1B6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3E97-D1A1-4959-BA78-CE98CED94D0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EB757ED-F7EB-483A-A230-0395B7280B3F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DA0BC8-B1C5-4DE0-855B-14A046E4A7BB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381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39552" y="333375"/>
            <a:ext cx="7992887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rgbClr val="7030A0"/>
                </a:solidFill>
                <a:latin typeface="+mn-lt"/>
                <a:ea typeface="+mn-ea"/>
              </a:rPr>
              <a:t>Les 9 Bidden doe je samen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96752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1259632" y="764704"/>
            <a:ext cx="66967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dirty="0" smtClean="0"/>
              <a:t>Wat doe ik hier vandaag?</a:t>
            </a:r>
          </a:p>
          <a:p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Ik leer om concreet voor anderen te bidden.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Ik ontdek hoe waardevol het is als anderen voor mij bidden. 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Ik besef dat ik, als ik om vergeving bidt, ook anderen moet leren vergeven. </a:t>
            </a:r>
            <a:endParaRPr lang="nl-NL" sz="2400" dirty="0"/>
          </a:p>
        </p:txBody>
      </p:sp>
      <p:grpSp>
        <p:nvGrpSpPr>
          <p:cNvPr id="3075" name="Groep 9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437112"/>
              <a:ext cx="1788823" cy="8304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Bidden </a:t>
              </a: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doe je 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</a:t>
              </a:r>
            </a:p>
          </p:txBody>
        </p:sp>
      </p:grpSp>
      <p:pic>
        <p:nvPicPr>
          <p:cNvPr id="3076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157192"/>
            <a:ext cx="1920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99592" y="1124744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Samen sterk</a:t>
            </a:r>
            <a:endParaRPr lang="nl-NL" sz="4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437112"/>
              <a:ext cx="1788823" cy="8304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Bidden doe je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</a:t>
              </a:r>
            </a:p>
          </p:txBody>
        </p:sp>
      </p:grpSp>
      <p:pic>
        <p:nvPicPr>
          <p:cNvPr id="3076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763"/>
            <a:ext cx="3649067" cy="273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467544" y="404665"/>
            <a:ext cx="8208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dirty="0"/>
              <a:t>1 Timoteüs 2: 1-4 </a:t>
            </a:r>
          </a:p>
          <a:p>
            <a:r>
              <a:rPr lang="nl-NL" sz="2400" dirty="0"/>
              <a:t>Allereerst vraag ik dat er voor alle mensen gebeden wordt, dat er smeekbeden, voorbeden en dankgebeden voor hen worden uitgesproken. </a:t>
            </a:r>
            <a:endParaRPr lang="nl-NL" sz="2400" dirty="0" smtClean="0"/>
          </a:p>
          <a:p>
            <a:r>
              <a:rPr lang="nl-NL" sz="2400" dirty="0" smtClean="0"/>
              <a:t>Bid </a:t>
            </a:r>
            <a:r>
              <a:rPr lang="nl-NL" sz="2400" dirty="0"/>
              <a:t>voor alle koningen en gezagsdragers, opdat we rustig en ongestoord kunnen leven, in alle vroomheid en waardigheid. </a:t>
            </a:r>
            <a:endParaRPr lang="nl-NL" sz="2400" dirty="0" smtClean="0"/>
          </a:p>
          <a:p>
            <a:r>
              <a:rPr lang="nl-NL" sz="2400" dirty="0" smtClean="0"/>
              <a:t>Dat </a:t>
            </a:r>
            <a:r>
              <a:rPr lang="nl-NL" sz="2400" dirty="0"/>
              <a:t>is goed en welgevallig in de ogen van God, onze redder, die wil dat alle mensen worden gered en de waarheid leren kennen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437112"/>
              <a:ext cx="1788823" cy="8304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Bidden doe je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</a:t>
              </a:r>
            </a:p>
          </p:txBody>
        </p:sp>
      </p:grpSp>
      <p:pic>
        <p:nvPicPr>
          <p:cNvPr id="3076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229200"/>
            <a:ext cx="1920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99592" y="1124744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Op andere manieren?</a:t>
            </a:r>
            <a:endParaRPr lang="nl-NL" sz="4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437112"/>
              <a:ext cx="1788823" cy="8304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Bidden doe je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</a:t>
              </a:r>
            </a:p>
          </p:txBody>
        </p:sp>
      </p:grpSp>
      <p:pic>
        <p:nvPicPr>
          <p:cNvPr id="3076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763"/>
            <a:ext cx="3649067" cy="273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99592" y="1124744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Bijbelse bidder: Mozes</a:t>
            </a:r>
            <a:endParaRPr lang="nl-NL" sz="4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437112"/>
              <a:ext cx="1788823" cy="8304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Bidden doe je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</a:t>
              </a:r>
            </a:p>
          </p:txBody>
        </p:sp>
      </p:grpSp>
      <p:pic>
        <p:nvPicPr>
          <p:cNvPr id="3076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763"/>
            <a:ext cx="3649067" cy="273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kstvak 7"/>
          <p:cNvSpPr txBox="1">
            <a:spLocks noChangeArrowheads="1"/>
          </p:cNvSpPr>
          <p:nvPr/>
        </p:nvSpPr>
        <p:spPr bwMode="auto">
          <a:xfrm>
            <a:off x="395536" y="332656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000" b="1" dirty="0"/>
              <a:t>Exodus 33</a:t>
            </a:r>
            <a:r>
              <a:rPr lang="nl-NL" sz="2000" b="1" dirty="0" smtClean="0"/>
              <a:t>: 12-17</a:t>
            </a:r>
            <a:endParaRPr lang="nl-NL" sz="2000" b="1" dirty="0"/>
          </a:p>
          <a:p>
            <a:r>
              <a:rPr lang="nl-NL" sz="2000" dirty="0"/>
              <a:t>12 Mozes zei tegen de HEER: </a:t>
            </a:r>
            <a:r>
              <a:rPr lang="nl-NL" altLang="en-US" sz="2000" dirty="0"/>
              <a:t>‘</a:t>
            </a:r>
            <a:r>
              <a:rPr lang="nl-NL" sz="2000" dirty="0"/>
              <a:t>U draagt mij wel op het volk verder te laten trekken, maar u hebt mij niet laten weten wie u met mij mee zult sturen, terwijl u toch gezegd hebt: </a:t>
            </a:r>
            <a:r>
              <a:rPr lang="nl-NL" altLang="en-US" sz="2000" dirty="0"/>
              <a:t>“</a:t>
            </a:r>
            <a:r>
              <a:rPr lang="nl-NL" sz="2000" dirty="0"/>
              <a:t>Jou heb ik uitgekozen, jou ben ik goedgezind.</a:t>
            </a:r>
            <a:r>
              <a:rPr lang="nl-NL" altLang="en-US" sz="2000" dirty="0"/>
              <a:t>”</a:t>
            </a:r>
            <a:r>
              <a:rPr lang="nl-NL" sz="2000" dirty="0"/>
              <a:t> 13 Als dat werkelijk zo is, laat mij dan weten wat uw plannen zijn. Dan leer ik u kennen en weet ik zeker dat u mij goedgezind bent. Vergeet toch niet dat deze mensen uw volk zijn.</a:t>
            </a:r>
            <a:r>
              <a:rPr lang="nl-NL" altLang="en-US" sz="2000" dirty="0"/>
              <a:t>’</a:t>
            </a:r>
            <a:r>
              <a:rPr lang="nl-NL" sz="2000" dirty="0"/>
              <a:t> 14 De HEER antwoordde: </a:t>
            </a:r>
            <a:r>
              <a:rPr lang="nl-NL" altLang="en-US" sz="2000" dirty="0"/>
              <a:t>‘</a:t>
            </a:r>
            <a:r>
              <a:rPr lang="nl-NL" sz="2000" dirty="0"/>
              <a:t>Moet ik dan zelf meegaan om je gerust te stellen?</a:t>
            </a:r>
            <a:r>
              <a:rPr lang="nl-NL" altLang="en-US" sz="2000" dirty="0"/>
              <a:t>’</a:t>
            </a:r>
            <a:r>
              <a:rPr lang="nl-NL" sz="2000" dirty="0"/>
              <a:t> 15 Mozes zei: </a:t>
            </a:r>
            <a:r>
              <a:rPr lang="nl-NL" altLang="en-US" sz="2000" dirty="0"/>
              <a:t>‘</a:t>
            </a:r>
            <a:r>
              <a:rPr lang="nl-NL" sz="2000" dirty="0"/>
              <a:t>Als u niet zelf meegaat, laat ons dan niet verder trekken. 16 Hoe zou moeten blijken dat u mij goedgezind bent, mij en ook uw volk, tenzij u met ons meegaat? Alleen dan nemen wij immers een bijzondere plaats in onder de volken die de aarde bewonen.</a:t>
            </a:r>
            <a:r>
              <a:rPr lang="nl-NL" altLang="en-US" sz="2000" dirty="0"/>
              <a:t>’</a:t>
            </a:r>
            <a:r>
              <a:rPr lang="nl-NL" sz="2000" dirty="0"/>
              <a:t> 17 De HEER zei tegen Mozes: </a:t>
            </a:r>
            <a:r>
              <a:rPr lang="nl-NL" altLang="en-US" sz="2000" dirty="0"/>
              <a:t>‘</a:t>
            </a:r>
            <a:r>
              <a:rPr lang="nl-NL" sz="2000" dirty="0"/>
              <a:t>Ik verzeker je dat ik zal doen wat je vraagt, want ik ben je goedgezind en ik heb je uitgekozen.</a:t>
            </a:r>
            <a:r>
              <a:rPr lang="nl-NL" altLang="en-US" sz="2000" dirty="0"/>
              <a:t>’</a:t>
            </a:r>
            <a:r>
              <a:rPr lang="nl-NL" sz="2000" dirty="0"/>
              <a:t> </a:t>
            </a:r>
            <a:br>
              <a:rPr lang="nl-NL" sz="2000" dirty="0"/>
            </a:br>
            <a:endParaRPr lang="nl-NL" sz="2000" dirty="0"/>
          </a:p>
        </p:txBody>
      </p:sp>
      <p:grpSp>
        <p:nvGrpSpPr>
          <p:cNvPr id="13315" name="Groep 8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133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kstvak 10"/>
            <p:cNvSpPr txBox="1"/>
            <p:nvPr/>
          </p:nvSpPr>
          <p:spPr>
            <a:xfrm>
              <a:off x="0" y="4437112"/>
              <a:ext cx="1788823" cy="8304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Bidden doe je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</a:t>
              </a:r>
            </a:p>
          </p:txBody>
        </p:sp>
      </p:grpSp>
      <p:pic>
        <p:nvPicPr>
          <p:cNvPr id="13316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229200"/>
            <a:ext cx="1920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99592" y="1124744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Vergeving</a:t>
            </a:r>
            <a:endParaRPr lang="nl-NL" sz="4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437112"/>
              <a:ext cx="1788823" cy="8304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Bidden doe je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</a:t>
              </a:r>
            </a:p>
          </p:txBody>
        </p:sp>
      </p:grpSp>
      <p:pic>
        <p:nvPicPr>
          <p:cNvPr id="3076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763"/>
            <a:ext cx="3649067" cy="273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kstvak 7"/>
          <p:cNvSpPr txBox="1">
            <a:spLocks noChangeArrowheads="1"/>
          </p:cNvSpPr>
          <p:nvPr/>
        </p:nvSpPr>
        <p:spPr bwMode="auto">
          <a:xfrm>
            <a:off x="611560" y="476672"/>
            <a:ext cx="7992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dirty="0"/>
              <a:t>Efeziërs </a:t>
            </a:r>
            <a:r>
              <a:rPr lang="nl-NL" sz="2400" b="1" dirty="0" smtClean="0"/>
              <a:t>4: 32</a:t>
            </a:r>
            <a:endParaRPr lang="nl-NL" sz="2400" b="1" dirty="0"/>
          </a:p>
          <a:p>
            <a:r>
              <a:rPr lang="nl-NL" sz="2400" dirty="0"/>
              <a:t>32 Wees goed voor elkaar en vol medeleven; </a:t>
            </a:r>
            <a:endParaRPr lang="nl-NL" sz="2400" dirty="0" smtClean="0"/>
          </a:p>
          <a:p>
            <a:r>
              <a:rPr lang="nl-NL" sz="2400" dirty="0" smtClean="0"/>
              <a:t>vergeef </a:t>
            </a:r>
            <a:r>
              <a:rPr lang="nl-NL" sz="2400" dirty="0"/>
              <a:t>elkaar zoals God u in Christus vergeven heeft. </a:t>
            </a:r>
          </a:p>
          <a:p>
            <a:endParaRPr lang="nl-NL" sz="2400" b="1" dirty="0"/>
          </a:p>
          <a:p>
            <a:r>
              <a:rPr lang="nl-NL" sz="2400" b="1" dirty="0"/>
              <a:t>Kolossenzen 3</a:t>
            </a:r>
            <a:r>
              <a:rPr lang="nl-NL" sz="2400" b="1" dirty="0" smtClean="0"/>
              <a:t>: 13</a:t>
            </a:r>
            <a:endParaRPr lang="nl-NL" sz="2400" b="1" dirty="0"/>
          </a:p>
          <a:p>
            <a:r>
              <a:rPr lang="nl-NL" sz="2400" dirty="0"/>
              <a:t>13 Verdraag elkaar en vergeef elkaar als iemand een ander iets te verwijten heeft; </a:t>
            </a:r>
            <a:endParaRPr lang="nl-NL" sz="2400" dirty="0" smtClean="0"/>
          </a:p>
          <a:p>
            <a:r>
              <a:rPr lang="nl-NL" sz="2400" dirty="0" smtClean="0"/>
              <a:t>zoals </a:t>
            </a:r>
            <a:r>
              <a:rPr lang="nl-NL" sz="2400" dirty="0"/>
              <a:t>de Heer u vergeven heeft, moet u elkaar vergeven.</a:t>
            </a:r>
            <a:endParaRPr lang="nl-NL" sz="2400" b="1" dirty="0"/>
          </a:p>
        </p:txBody>
      </p:sp>
      <p:grpSp>
        <p:nvGrpSpPr>
          <p:cNvPr id="14339" name="Groep 8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kstvak 10"/>
            <p:cNvSpPr txBox="1"/>
            <p:nvPr/>
          </p:nvSpPr>
          <p:spPr>
            <a:xfrm>
              <a:off x="0" y="4437112"/>
              <a:ext cx="1788823" cy="8304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Bidden doe je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</a:t>
              </a:r>
            </a:p>
          </p:txBody>
        </p:sp>
      </p:grpSp>
      <p:pic>
        <p:nvPicPr>
          <p:cNvPr id="14340" name="Picture 2" descr="C:\Users\Eric\Dropbox\Herziening Follow Up deel 6\Map 7 Foto's en illustraties (deadline 01-03-13)\Les 9\9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229200"/>
            <a:ext cx="1920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452</Words>
  <Application>Microsoft Office PowerPoint</Application>
  <PresentationFormat>Diavoorstelling (4:3)</PresentationFormat>
  <Paragraphs>55</Paragraphs>
  <Slides>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José Korsaan</dc:creator>
  <cp:lastModifiedBy>Ingrid Plantinga</cp:lastModifiedBy>
  <cp:revision>23</cp:revision>
  <dcterms:created xsi:type="dcterms:W3CDTF">2013-05-06T07:30:54Z</dcterms:created>
  <dcterms:modified xsi:type="dcterms:W3CDTF">2014-04-22T18:32:28Z</dcterms:modified>
</cp:coreProperties>
</file>