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EE5C94-C641-4111-82AC-2EB897722F46}" type="datetimeFigureOut">
              <a:rPr lang="nl-NL"/>
              <a:pPr/>
              <a:t>25-3-2014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D65FD1-B65B-4DB2-A609-3BD2CC2E30D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852614-8805-48E2-8FD2-F9AFA27FD325}" type="datetimeFigureOut">
              <a:rPr lang="nl-NL"/>
              <a:pPr/>
              <a:t>25-3-2014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5CF64-5D4F-4633-AA13-D953BA9A1350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20295B-5CFF-45E1-B720-E7F2990AE40A}" type="datetimeFigureOut">
              <a:rPr lang="nl-NL"/>
              <a:pPr/>
              <a:t>25-3-2014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778D4-2BC8-4B5A-BAA4-CD2FBA9D27D0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0998CD-A93C-4788-8B75-5F78D6FA3372}" type="datetimeFigureOut">
              <a:rPr lang="nl-NL"/>
              <a:pPr/>
              <a:t>25-3-2014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10559E-0516-4E87-A1A7-701F4DC9A60E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9EF136-6833-4FC8-9DB7-F0091B8F5E84}" type="datetimeFigureOut">
              <a:rPr lang="nl-NL"/>
              <a:pPr/>
              <a:t>25-3-2014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03A7E-6707-4A11-8567-B9421EDA72D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3C9668-FE5B-41CD-8D4B-F9BA50D739BB}" type="datetimeFigureOut">
              <a:rPr lang="nl-NL"/>
              <a:pPr/>
              <a:t>25-3-2014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16C8B-EC39-474A-9A2B-360D5E55AFB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775A7-8951-40CF-BD3D-4ABEE7D9E196}" type="datetimeFigureOut">
              <a:rPr lang="nl-NL"/>
              <a:pPr/>
              <a:t>25-3-2014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144249-B32E-4611-AADF-53EB430545D9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481508-A290-4B18-9E0F-42B1E7743546}" type="datetimeFigureOut">
              <a:rPr lang="nl-NL"/>
              <a:pPr/>
              <a:t>25-3-2014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505DE5-6784-4A23-B807-DF341C89EEBA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8ED19C-654D-4997-B0E4-C7A8BD8C6ED3}" type="datetimeFigureOut">
              <a:rPr lang="nl-NL"/>
              <a:pPr/>
              <a:t>25-3-2014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5EE4D-8B51-4D99-AE4C-9FE7583867C3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ED8CBE-6569-4288-9114-802045196EB8}" type="datetimeFigureOut">
              <a:rPr lang="nl-NL"/>
              <a:pPr/>
              <a:t>25-3-2014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87AFC-AFB4-4F29-AC0B-CD6356A25D52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0CE36-69CD-44EB-BE33-5378E1F58807}" type="datetimeFigureOut">
              <a:rPr lang="nl-NL"/>
              <a:pPr/>
              <a:t>25-3-2014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2E750-A1DB-4ED8-8C25-C7BCA91FCD5F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E36E7495-D766-4CB0-8AAE-4E274D5649D3}" type="datetimeFigureOut">
              <a:rPr lang="nl-NL"/>
              <a:pPr/>
              <a:t>25-3-2014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EBE8AB0-D8A9-46EC-BA9C-7630C80ECCB9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0338" y="1196975"/>
            <a:ext cx="352742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el 1"/>
          <p:cNvSpPr txBox="1">
            <a:spLocks/>
          </p:cNvSpPr>
          <p:nvPr/>
        </p:nvSpPr>
        <p:spPr>
          <a:xfrm>
            <a:off x="5219700" y="404813"/>
            <a:ext cx="3567113" cy="576262"/>
          </a:xfrm>
          <a:prstGeom prst="rect">
            <a:avLst/>
          </a:prstGeom>
        </p:spPr>
        <p:txBody>
          <a:bodyPr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nl-NL" sz="2800" b="1" dirty="0">
                <a:solidFill>
                  <a:schemeClr val="accent5">
                    <a:lumMod val="75000"/>
                  </a:schemeClr>
                </a:solidFill>
              </a:rPr>
              <a:t>L</a:t>
            </a:r>
            <a:r>
              <a:rPr lang="nl-NL" sz="2800" b="1" dirty="0" smtClean="0">
                <a:solidFill>
                  <a:schemeClr val="accent5">
                    <a:lumMod val="75000"/>
                  </a:schemeClr>
                </a:solidFill>
              </a:rPr>
              <a:t>es 9 Samen aan de slag</a:t>
            </a:r>
            <a:endParaRPr lang="nl-NL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3315" name="Afbeelding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724400"/>
            <a:ext cx="1316037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6642" y="4149080"/>
            <a:ext cx="2072863" cy="2462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el 1"/>
          <p:cNvSpPr txBox="1">
            <a:spLocks/>
          </p:cNvSpPr>
          <p:nvPr/>
        </p:nvSpPr>
        <p:spPr>
          <a:xfrm>
            <a:off x="3275856" y="6093296"/>
            <a:ext cx="3567113" cy="576262"/>
          </a:xfrm>
          <a:prstGeom prst="rect">
            <a:avLst/>
          </a:prstGeom>
        </p:spPr>
        <p:txBody>
          <a:bodyPr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nl-NL" sz="2800" b="1" dirty="0">
                <a:solidFill>
                  <a:schemeClr val="accent5">
                    <a:lumMod val="75000"/>
                  </a:schemeClr>
                </a:solidFill>
              </a:rPr>
              <a:t>L</a:t>
            </a:r>
            <a:r>
              <a:rPr lang="nl-NL" sz="2800" b="1" dirty="0" smtClean="0">
                <a:solidFill>
                  <a:schemeClr val="accent5">
                    <a:lumMod val="75000"/>
                  </a:schemeClr>
                </a:solidFill>
              </a:rPr>
              <a:t>es 9 Samen aan de slag</a:t>
            </a:r>
            <a:endParaRPr lang="nl-NL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3315" name="Afbeelding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724400"/>
            <a:ext cx="1316037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12</Words>
  <Application>Microsoft Office PowerPoint</Application>
  <PresentationFormat>Diavoorstelling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Calibri</vt:lpstr>
      <vt:lpstr>MS PGothic</vt:lpstr>
      <vt:lpstr>Arial</vt:lpstr>
      <vt:lpstr>Kantoorthema</vt:lpstr>
      <vt:lpstr>Dia 1</vt:lpstr>
      <vt:lpstr>Dia 2</vt:lpstr>
    </vt:vector>
  </TitlesOfParts>
  <Company>Thuis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4 De vader schept</dc:title>
  <dc:creator>José Korsaan</dc:creator>
  <cp:lastModifiedBy>Ingrid Plantinga</cp:lastModifiedBy>
  <cp:revision>21</cp:revision>
  <dcterms:created xsi:type="dcterms:W3CDTF">2013-01-24T09:53:58Z</dcterms:created>
  <dcterms:modified xsi:type="dcterms:W3CDTF">2014-03-25T13:35:02Z</dcterms:modified>
</cp:coreProperties>
</file>