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56" r:id="rId2"/>
    <p:sldId id="262" r:id="rId3"/>
    <p:sldId id="263" r:id="rId4"/>
    <p:sldId id="264" r:id="rId5"/>
    <p:sldId id="259" r:id="rId6"/>
    <p:sldId id="260" r:id="rId7"/>
    <p:sldId id="261" r:id="rId8"/>
    <p:sldId id="265" r:id="rId9"/>
    <p:sldId id="266" r:id="rId10"/>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66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5C1A84-3224-4C8A-B820-E2D6ACC291F5}" type="datetimeFigureOut">
              <a:rPr lang="nl-NL" smtClean="0"/>
              <a:pPr/>
              <a:t>13-7-2015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DD5384-8635-44D1-9075-B3D3F408417E}" type="slidenum">
              <a:rPr lang="nl-NL" smtClean="0"/>
              <a:pPr/>
              <a:t>‹nr.›</a:t>
            </a:fld>
            <a:endParaRPr lang="nl-NL"/>
          </a:p>
        </p:txBody>
      </p:sp>
    </p:spTree>
    <p:extLst>
      <p:ext uri="{BB962C8B-B14F-4D97-AF65-F5344CB8AC3E}">
        <p14:creationId xmlns:p14="http://schemas.microsoft.com/office/powerpoint/2010/main" val="2078904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1</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45DD5384-8635-44D1-9075-B3D3F408417E}"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hthoekige driehoe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el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nl-NL" smtClean="0"/>
              <a:t>Klik om de stijl te bewerken</a:t>
            </a:r>
            <a:endParaRPr kumimoji="0" lang="en-US"/>
          </a:p>
        </p:txBody>
      </p:sp>
      <p:sp>
        <p:nvSpPr>
          <p:cNvPr id="17" name="Ondertitel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smtClean="0"/>
              <a:t>Klik om het opmaakprofiel van de modelondertitel te bewerken</a:t>
            </a:r>
            <a:endParaRPr kumimoji="0" lang="en-US"/>
          </a:p>
        </p:txBody>
      </p:sp>
      <p:grpSp>
        <p:nvGrpSpPr>
          <p:cNvPr id="2" name="Groep 1"/>
          <p:cNvGrpSpPr/>
          <p:nvPr/>
        </p:nvGrpSpPr>
        <p:grpSpPr>
          <a:xfrm>
            <a:off x="-3765" y="4953000"/>
            <a:ext cx="9147765" cy="1912088"/>
            <a:chOff x="-3765" y="4832896"/>
            <a:chExt cx="9147765" cy="2032192"/>
          </a:xfrm>
        </p:grpSpPr>
        <p:sp>
          <p:nvSpPr>
            <p:cNvPr id="7" name="Vrije v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Vrije v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Vrije v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Rechte verbindingslijn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Tijdelijke aanduiding voor datum 29"/>
          <p:cNvSpPr>
            <a:spLocks noGrp="1"/>
          </p:cNvSpPr>
          <p:nvPr>
            <p:ph type="dt" sz="half" idx="10"/>
          </p:nvPr>
        </p:nvSpPr>
        <p:spPr/>
        <p:txBody>
          <a:bodyPr/>
          <a:lstStyle>
            <a:lvl1pPr>
              <a:defRPr>
                <a:solidFill>
                  <a:srgbClr val="FFFFFF"/>
                </a:solidFill>
              </a:defRPr>
            </a:lvl1pPr>
            <a:extLst/>
          </a:lstStyle>
          <a:p>
            <a:fld id="{33A3DE99-BF8B-4370-A073-3E84C1091702}" type="datetime1">
              <a:rPr lang="nl-NL" smtClean="0"/>
              <a:pPr/>
              <a:t>13-7-2015</a:t>
            </a:fld>
            <a:endParaRPr lang="nl-NL"/>
          </a:p>
        </p:txBody>
      </p:sp>
      <p:sp>
        <p:nvSpPr>
          <p:cNvPr id="19" name="Tijdelijke aanduiding voor voettekst 18"/>
          <p:cNvSpPr>
            <a:spLocks noGrp="1"/>
          </p:cNvSpPr>
          <p:nvPr>
            <p:ph type="ftr" sz="quarter" idx="11"/>
          </p:nvPr>
        </p:nvSpPr>
        <p:spPr/>
        <p:txBody>
          <a:bodyPr/>
          <a:lstStyle>
            <a:lvl1pPr>
              <a:defRPr>
                <a:solidFill>
                  <a:schemeClr val="accent1">
                    <a:tint val="20000"/>
                  </a:schemeClr>
                </a:solidFill>
              </a:defRPr>
            </a:lvl1pPr>
            <a:extLst/>
          </a:lstStyle>
          <a:p>
            <a:r>
              <a:rPr lang="nl-NL" smtClean="0"/>
              <a:t>Bericht van God</a:t>
            </a:r>
            <a:endParaRPr lang="nl-NL"/>
          </a:p>
        </p:txBody>
      </p:sp>
      <p:sp>
        <p:nvSpPr>
          <p:cNvPr id="27" name="Tijdelijke aanduiding voor dianummer 26"/>
          <p:cNvSpPr>
            <a:spLocks noGrp="1"/>
          </p:cNvSpPr>
          <p:nvPr>
            <p:ph type="sldNum" sz="quarter" idx="12"/>
          </p:nvPr>
        </p:nvSpPr>
        <p:spPr/>
        <p:txBody>
          <a:bodyPr/>
          <a:lstStyle>
            <a:lvl1pPr>
              <a:defRPr>
                <a:solidFill>
                  <a:srgbClr val="FFFFFF"/>
                </a:solidFill>
              </a:defRPr>
            </a:lvl1pPr>
            <a:extLst/>
          </a:lstStyle>
          <a:p>
            <a:fld id="{A2B33030-F557-4AAF-AF0B-CE49A1CF0B43}"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1481329"/>
            <a:ext cx="8229600" cy="4386071"/>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65A38281-0A8D-48C0-B407-72460DA12D6C}" type="datetime1">
              <a:rPr lang="nl-NL" smtClean="0"/>
              <a:pPr/>
              <a:t>13-7-2015</a:t>
            </a:fld>
            <a:endParaRPr lang="nl-NL"/>
          </a:p>
        </p:txBody>
      </p:sp>
      <p:sp>
        <p:nvSpPr>
          <p:cNvPr id="5" name="Tijdelijke aanduiding voor voettekst 4"/>
          <p:cNvSpPr>
            <a:spLocks noGrp="1"/>
          </p:cNvSpPr>
          <p:nvPr>
            <p:ph type="ftr" sz="quarter" idx="11"/>
          </p:nvPr>
        </p:nvSpPr>
        <p:spPr/>
        <p:txBody>
          <a:bodyPr/>
          <a:lstStyle>
            <a:extLst/>
          </a:lstStyle>
          <a:p>
            <a:r>
              <a:rPr lang="nl-NL" smtClean="0"/>
              <a:t>Bericht van God</a:t>
            </a:r>
            <a:endParaRPr lang="nl-NL"/>
          </a:p>
        </p:txBody>
      </p:sp>
      <p:sp>
        <p:nvSpPr>
          <p:cNvPr id="6" name="Tijdelijke aanduiding voor dianummer 5"/>
          <p:cNvSpPr>
            <a:spLocks noGrp="1"/>
          </p:cNvSpPr>
          <p:nvPr>
            <p:ph type="sldNum" sz="quarter" idx="12"/>
          </p:nvPr>
        </p:nvSpPr>
        <p:spPr/>
        <p:txBody>
          <a:bodyPr/>
          <a:lstStyle>
            <a:extLst/>
          </a:lstStyle>
          <a:p>
            <a:fld id="{A2B33030-F557-4AAF-AF0B-CE49A1CF0B43}"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44013" y="274640"/>
            <a:ext cx="1777470" cy="5592761"/>
          </a:xfrm>
        </p:spPr>
        <p:txBody>
          <a:bodyPr vert="eaVert"/>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274641"/>
            <a:ext cx="6324600" cy="5592760"/>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87EC05AC-6C1C-499F-BDDA-B368756D0709}" type="datetime1">
              <a:rPr lang="nl-NL" smtClean="0"/>
              <a:pPr/>
              <a:t>13-7-2015</a:t>
            </a:fld>
            <a:endParaRPr lang="nl-NL"/>
          </a:p>
        </p:txBody>
      </p:sp>
      <p:sp>
        <p:nvSpPr>
          <p:cNvPr id="5" name="Tijdelijke aanduiding voor voettekst 4"/>
          <p:cNvSpPr>
            <a:spLocks noGrp="1"/>
          </p:cNvSpPr>
          <p:nvPr>
            <p:ph type="ftr" sz="quarter" idx="11"/>
          </p:nvPr>
        </p:nvSpPr>
        <p:spPr/>
        <p:txBody>
          <a:bodyPr/>
          <a:lstStyle>
            <a:extLst/>
          </a:lstStyle>
          <a:p>
            <a:r>
              <a:rPr lang="nl-NL" smtClean="0"/>
              <a:t>Bericht van God</a:t>
            </a:r>
            <a:endParaRPr lang="nl-NL"/>
          </a:p>
        </p:txBody>
      </p:sp>
      <p:sp>
        <p:nvSpPr>
          <p:cNvPr id="6" name="Tijdelijke aanduiding voor dianummer 5"/>
          <p:cNvSpPr>
            <a:spLocks noGrp="1"/>
          </p:cNvSpPr>
          <p:nvPr>
            <p:ph type="sldNum" sz="quarter" idx="12"/>
          </p:nvPr>
        </p:nvSpPr>
        <p:spPr/>
        <p:txBody>
          <a:bodyPr/>
          <a:lstStyle>
            <a:extLst/>
          </a:lstStyle>
          <a:p>
            <a:fld id="{A2B33030-F557-4AAF-AF0B-CE49A1CF0B43}"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3C3EF022-B0DD-496C-BD7E-48D8ACEE0C0A}" type="datetime1">
              <a:rPr lang="nl-NL" smtClean="0"/>
              <a:pPr/>
              <a:t>13-7-2015</a:t>
            </a:fld>
            <a:endParaRPr lang="nl-NL"/>
          </a:p>
        </p:txBody>
      </p:sp>
      <p:sp>
        <p:nvSpPr>
          <p:cNvPr id="5" name="Tijdelijke aanduiding voor voettekst 4"/>
          <p:cNvSpPr>
            <a:spLocks noGrp="1"/>
          </p:cNvSpPr>
          <p:nvPr>
            <p:ph type="ftr" sz="quarter" idx="11"/>
          </p:nvPr>
        </p:nvSpPr>
        <p:spPr/>
        <p:txBody>
          <a:bodyPr/>
          <a:lstStyle>
            <a:extLst/>
          </a:lstStyle>
          <a:p>
            <a:r>
              <a:rPr lang="nl-NL" smtClean="0"/>
              <a:t>Bericht van God</a:t>
            </a:r>
            <a:endParaRPr lang="nl-NL"/>
          </a:p>
        </p:txBody>
      </p:sp>
      <p:sp>
        <p:nvSpPr>
          <p:cNvPr id="6" name="Tijdelijke aanduiding voor dianummer 5"/>
          <p:cNvSpPr>
            <a:spLocks noGrp="1"/>
          </p:cNvSpPr>
          <p:nvPr>
            <p:ph type="sldNum" sz="quarter" idx="12"/>
          </p:nvPr>
        </p:nvSpPr>
        <p:spPr/>
        <p:txBody>
          <a:bodyPr/>
          <a:lstStyle>
            <a:extLst/>
          </a:lstStyle>
          <a:p>
            <a:fld id="{A2B33030-F557-4AAF-AF0B-CE49A1CF0B43}" type="slidenum">
              <a:rPr lang="nl-NL" smtClean="0"/>
              <a:pPr/>
              <a:t>‹nr.›</a:t>
            </a:fld>
            <a:endParaRPr lang="nl-NL"/>
          </a:p>
        </p:txBody>
      </p:sp>
      <p:sp>
        <p:nvSpPr>
          <p:cNvPr id="7" name="Titel 6"/>
          <p:cNvSpPr>
            <a:spLocks noGrp="1"/>
          </p:cNvSpPr>
          <p:nvPr>
            <p:ph type="title"/>
          </p:nvPr>
        </p:nvSpPr>
        <p:spPr/>
        <p:txBody>
          <a:bodyPr rtlCol="0"/>
          <a:lstStyle>
            <a:extLst/>
          </a:lstStyle>
          <a:p>
            <a:r>
              <a:rPr kumimoji="0" lang="nl-NL" smtClean="0"/>
              <a:t>Klik om de stijl te bewerken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p:txBody>
          <a:bodyPr/>
          <a:lstStyle>
            <a:extLst/>
          </a:lstStyle>
          <a:p>
            <a:fld id="{85E88B9E-3287-435C-AD95-BF0B919B051B}" type="datetime1">
              <a:rPr lang="nl-NL" smtClean="0"/>
              <a:pPr/>
              <a:t>13-7-2015</a:t>
            </a:fld>
            <a:endParaRPr lang="nl-NL"/>
          </a:p>
        </p:txBody>
      </p:sp>
      <p:sp>
        <p:nvSpPr>
          <p:cNvPr id="5" name="Tijdelijke aanduiding voor voettekst 4"/>
          <p:cNvSpPr>
            <a:spLocks noGrp="1"/>
          </p:cNvSpPr>
          <p:nvPr>
            <p:ph type="ftr" sz="quarter" idx="11"/>
          </p:nvPr>
        </p:nvSpPr>
        <p:spPr/>
        <p:txBody>
          <a:bodyPr/>
          <a:lstStyle>
            <a:extLst/>
          </a:lstStyle>
          <a:p>
            <a:r>
              <a:rPr lang="nl-NL" smtClean="0"/>
              <a:t>Bericht van God</a:t>
            </a:r>
            <a:endParaRPr lang="nl-NL"/>
          </a:p>
        </p:txBody>
      </p:sp>
      <p:sp>
        <p:nvSpPr>
          <p:cNvPr id="6" name="Tijdelijke aanduiding voor dianummer 5"/>
          <p:cNvSpPr>
            <a:spLocks noGrp="1"/>
          </p:cNvSpPr>
          <p:nvPr>
            <p:ph type="sldNum" sz="quarter" idx="12"/>
          </p:nvPr>
        </p:nvSpPr>
        <p:spPr/>
        <p:txBody>
          <a:bodyPr/>
          <a:lstStyle>
            <a:extLst/>
          </a:lstStyle>
          <a:p>
            <a:fld id="{A2B33030-F557-4AAF-AF0B-CE49A1CF0B43}" type="slidenum">
              <a:rPr lang="nl-NL" smtClean="0"/>
              <a:pPr/>
              <a:t>‹nr.›</a:t>
            </a:fld>
            <a:endParaRPr lang="nl-NL"/>
          </a:p>
        </p:txBody>
      </p:sp>
      <p:sp>
        <p:nvSpPr>
          <p:cNvPr id="7" name="Punthaak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unthaak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bg>
      <p:bgRef idx="1002">
        <a:schemeClr val="bg1"/>
      </p:bgRef>
    </p:bg>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51EFEBF0-9A43-4A86-91DF-659970C9FD82}" type="datetime1">
              <a:rPr lang="nl-NL" smtClean="0"/>
              <a:pPr/>
              <a:t>13-7-2015</a:t>
            </a:fld>
            <a:endParaRPr lang="nl-NL"/>
          </a:p>
        </p:txBody>
      </p:sp>
      <p:sp>
        <p:nvSpPr>
          <p:cNvPr id="6" name="Tijdelijke aanduiding voor voettekst 5"/>
          <p:cNvSpPr>
            <a:spLocks noGrp="1"/>
          </p:cNvSpPr>
          <p:nvPr>
            <p:ph type="ftr" sz="quarter" idx="11"/>
          </p:nvPr>
        </p:nvSpPr>
        <p:spPr/>
        <p:txBody>
          <a:bodyPr/>
          <a:lstStyle>
            <a:extLst/>
          </a:lstStyle>
          <a:p>
            <a:r>
              <a:rPr lang="nl-NL" smtClean="0"/>
              <a:t>Bericht van God</a:t>
            </a:r>
            <a:endParaRPr lang="nl-NL"/>
          </a:p>
        </p:txBody>
      </p:sp>
      <p:sp>
        <p:nvSpPr>
          <p:cNvPr id="7" name="Tijdelijke aanduiding voor dianummer 6"/>
          <p:cNvSpPr>
            <a:spLocks noGrp="1"/>
          </p:cNvSpPr>
          <p:nvPr>
            <p:ph type="sldNum" sz="quarter" idx="12"/>
          </p:nvPr>
        </p:nvSpPr>
        <p:spPr/>
        <p:txBody>
          <a:bodyPr/>
          <a:lstStyle>
            <a:extLst/>
          </a:lstStyle>
          <a:p>
            <a:fld id="{A2B33030-F557-4AAF-AF0B-CE49A1CF0B43}" type="slidenum">
              <a:rPr lang="nl-NL" smtClean="0"/>
              <a:pPr/>
              <a:t>‹nr.›</a:t>
            </a:fld>
            <a:endParaRPr lang="nl-NL"/>
          </a:p>
        </p:txBody>
      </p:sp>
      <p:sp>
        <p:nvSpPr>
          <p:cNvPr id="8" name="Titel 7"/>
          <p:cNvSpPr>
            <a:spLocks noGrp="1"/>
          </p:cNvSpPr>
          <p:nvPr>
            <p:ph type="title"/>
          </p:nvPr>
        </p:nvSpPr>
        <p:spPr/>
        <p:txBody>
          <a:bodyPr rtlCol="0"/>
          <a:lstStyle>
            <a:extLst/>
          </a:lstStyle>
          <a:p>
            <a:r>
              <a:rPr kumimoji="0" lang="nl-NL" smtClean="0"/>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p:txBody>
          <a:bodyPr/>
          <a:lstStyle>
            <a:extLst/>
          </a:lstStyle>
          <a:p>
            <a:fld id="{C289848C-A426-4065-B9FC-E292A0C8FCC2}" type="datetime1">
              <a:rPr lang="nl-NL" smtClean="0"/>
              <a:pPr/>
              <a:t>13-7-2015</a:t>
            </a:fld>
            <a:endParaRPr lang="nl-NL"/>
          </a:p>
        </p:txBody>
      </p:sp>
      <p:sp>
        <p:nvSpPr>
          <p:cNvPr id="8" name="Tijdelijke aanduiding voor voettekst 7"/>
          <p:cNvSpPr>
            <a:spLocks noGrp="1"/>
          </p:cNvSpPr>
          <p:nvPr>
            <p:ph type="ftr" sz="quarter" idx="11"/>
          </p:nvPr>
        </p:nvSpPr>
        <p:spPr/>
        <p:txBody>
          <a:bodyPr/>
          <a:lstStyle>
            <a:extLst/>
          </a:lstStyle>
          <a:p>
            <a:r>
              <a:rPr lang="nl-NL" smtClean="0"/>
              <a:t>Bericht van God</a:t>
            </a:r>
            <a:endParaRPr lang="nl-NL"/>
          </a:p>
        </p:txBody>
      </p:sp>
      <p:sp>
        <p:nvSpPr>
          <p:cNvPr id="9" name="Tijdelijke aanduiding voor dianummer 8"/>
          <p:cNvSpPr>
            <a:spLocks noGrp="1"/>
          </p:cNvSpPr>
          <p:nvPr>
            <p:ph type="sldNum" sz="quarter" idx="12"/>
          </p:nvPr>
        </p:nvSpPr>
        <p:spPr/>
        <p:txBody>
          <a:bodyPr/>
          <a:lstStyle>
            <a:extLst/>
          </a:lstStyle>
          <a:p>
            <a:fld id="{A2B33030-F557-4AAF-AF0B-CE49A1CF0B43}" type="slidenum">
              <a:rPr lang="nl-NL" smtClean="0"/>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bg>
      <p:bgRef idx="1002">
        <a:schemeClr val="bg1"/>
      </p:bgRef>
    </p:bg>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extLst/>
          </a:lstStyle>
          <a:p>
            <a:fld id="{E5B95FA6-7CB1-4324-BC7A-30826FDAA720}" type="datetime1">
              <a:rPr lang="nl-NL" smtClean="0"/>
              <a:pPr/>
              <a:t>13-7-2015</a:t>
            </a:fld>
            <a:endParaRPr lang="nl-NL"/>
          </a:p>
        </p:txBody>
      </p:sp>
      <p:sp>
        <p:nvSpPr>
          <p:cNvPr id="4" name="Tijdelijke aanduiding voor voettekst 3"/>
          <p:cNvSpPr>
            <a:spLocks noGrp="1"/>
          </p:cNvSpPr>
          <p:nvPr>
            <p:ph type="ftr" sz="quarter" idx="11"/>
          </p:nvPr>
        </p:nvSpPr>
        <p:spPr/>
        <p:txBody>
          <a:bodyPr/>
          <a:lstStyle>
            <a:extLst/>
          </a:lstStyle>
          <a:p>
            <a:r>
              <a:rPr lang="nl-NL" smtClean="0"/>
              <a:t>Bericht van God</a:t>
            </a:r>
            <a:endParaRPr lang="nl-NL"/>
          </a:p>
        </p:txBody>
      </p:sp>
      <p:sp>
        <p:nvSpPr>
          <p:cNvPr id="5" name="Tijdelijke aanduiding voor dianummer 4"/>
          <p:cNvSpPr>
            <a:spLocks noGrp="1"/>
          </p:cNvSpPr>
          <p:nvPr>
            <p:ph type="sldNum" sz="quarter" idx="12"/>
          </p:nvPr>
        </p:nvSpPr>
        <p:spPr/>
        <p:txBody>
          <a:bodyPr/>
          <a:lstStyle>
            <a:extLst/>
          </a:lstStyle>
          <a:p>
            <a:fld id="{A2B33030-F557-4AAF-AF0B-CE49A1CF0B43}" type="slidenum">
              <a:rPr lang="nl-NL" smtClean="0"/>
              <a:pPr/>
              <a:t>‹nr.›</a:t>
            </a:fld>
            <a:endParaRPr lang="nl-NL"/>
          </a:p>
        </p:txBody>
      </p:sp>
      <p:sp>
        <p:nvSpPr>
          <p:cNvPr id="6" name="Titel 5"/>
          <p:cNvSpPr>
            <a:spLocks noGrp="1"/>
          </p:cNvSpPr>
          <p:nvPr>
            <p:ph type="title"/>
          </p:nvPr>
        </p:nvSpPr>
        <p:spPr/>
        <p:txBody>
          <a:bodyPr rtlCol="0"/>
          <a:lstStyle>
            <a:extLst/>
          </a:lstStyle>
          <a:p>
            <a:r>
              <a:rPr kumimoji="0" lang="nl-NL" smtClean="0"/>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extLst/>
          </a:lstStyle>
          <a:p>
            <a:fld id="{8D16722B-A50C-401B-BDD4-E927D98F7FBA}" type="datetime1">
              <a:rPr lang="nl-NL" smtClean="0"/>
              <a:pPr/>
              <a:t>13-7-2015</a:t>
            </a:fld>
            <a:endParaRPr lang="nl-NL"/>
          </a:p>
        </p:txBody>
      </p:sp>
      <p:sp>
        <p:nvSpPr>
          <p:cNvPr id="3" name="Tijdelijke aanduiding voor voettekst 2"/>
          <p:cNvSpPr>
            <a:spLocks noGrp="1"/>
          </p:cNvSpPr>
          <p:nvPr>
            <p:ph type="ftr" sz="quarter" idx="11"/>
          </p:nvPr>
        </p:nvSpPr>
        <p:spPr/>
        <p:txBody>
          <a:bodyPr/>
          <a:lstStyle>
            <a:extLst/>
          </a:lstStyle>
          <a:p>
            <a:r>
              <a:rPr lang="nl-NL" smtClean="0"/>
              <a:t>Bericht van God</a:t>
            </a:r>
            <a:endParaRPr lang="nl-NL"/>
          </a:p>
        </p:txBody>
      </p:sp>
      <p:sp>
        <p:nvSpPr>
          <p:cNvPr id="4" name="Tijdelijke aanduiding voor dianummer 3"/>
          <p:cNvSpPr>
            <a:spLocks noGrp="1"/>
          </p:cNvSpPr>
          <p:nvPr>
            <p:ph type="sldNum" sz="quarter" idx="12"/>
          </p:nvPr>
        </p:nvSpPr>
        <p:spPr/>
        <p:txBody>
          <a:bodyPr/>
          <a:lstStyle>
            <a:extLst/>
          </a:lstStyle>
          <a:p>
            <a:fld id="{A2B33030-F557-4AAF-AF0B-CE49A1CF0B43}"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a:xfrm>
            <a:off x="6727032" y="6407944"/>
            <a:ext cx="1920240" cy="365760"/>
          </a:xfrm>
        </p:spPr>
        <p:txBody>
          <a:bodyPr/>
          <a:lstStyle>
            <a:extLst/>
          </a:lstStyle>
          <a:p>
            <a:fld id="{D7866705-3250-485D-8CC9-6632703C7E59}" type="datetime1">
              <a:rPr lang="nl-NL" smtClean="0"/>
              <a:pPr/>
              <a:t>13-7-2015</a:t>
            </a:fld>
            <a:endParaRPr lang="nl-NL"/>
          </a:p>
        </p:txBody>
      </p:sp>
      <p:sp>
        <p:nvSpPr>
          <p:cNvPr id="6" name="Tijdelijke aanduiding voor voettekst 5"/>
          <p:cNvSpPr>
            <a:spLocks noGrp="1"/>
          </p:cNvSpPr>
          <p:nvPr>
            <p:ph type="ftr" sz="quarter" idx="11"/>
          </p:nvPr>
        </p:nvSpPr>
        <p:spPr/>
        <p:txBody>
          <a:bodyPr/>
          <a:lstStyle>
            <a:extLst/>
          </a:lstStyle>
          <a:p>
            <a:r>
              <a:rPr lang="nl-NL" smtClean="0"/>
              <a:t>Bericht van God</a:t>
            </a:r>
            <a:endParaRPr lang="nl-NL"/>
          </a:p>
        </p:txBody>
      </p:sp>
      <p:sp>
        <p:nvSpPr>
          <p:cNvPr id="7" name="Tijdelijke aanduiding voor dianummer 6"/>
          <p:cNvSpPr>
            <a:spLocks noGrp="1"/>
          </p:cNvSpPr>
          <p:nvPr>
            <p:ph type="sldNum" sz="quarter" idx="12"/>
          </p:nvPr>
        </p:nvSpPr>
        <p:spPr/>
        <p:txBody>
          <a:bodyPr/>
          <a:lstStyle>
            <a:extLst/>
          </a:lstStyle>
          <a:p>
            <a:fld id="{A2B33030-F557-4AAF-AF0B-CE49A1CF0B43}" type="slidenum">
              <a:rPr lang="nl-NL" smtClean="0"/>
              <a:pPr/>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2">
        <a:schemeClr val="bg1"/>
      </p:bgRef>
    </p:bg>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nl-NL" smtClean="0"/>
              <a:t>Klik om de modelstijlen te bewerken</a:t>
            </a:r>
          </a:p>
        </p:txBody>
      </p:sp>
      <p:sp>
        <p:nvSpPr>
          <p:cNvPr id="3" name="Tijdelijke aanduiding voor afbeelding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nl-NL" smtClean="0"/>
              <a:t>Klik op het pictogram als u een afbeelding wilt toevoegen</a:t>
            </a:r>
            <a:endParaRPr kumimoji="0" lang="en-US" dirty="0"/>
          </a:p>
        </p:txBody>
      </p:sp>
      <p:sp>
        <p:nvSpPr>
          <p:cNvPr id="5" name="Tijdelijke aanduiding voor datum 4"/>
          <p:cNvSpPr>
            <a:spLocks noGrp="1"/>
          </p:cNvSpPr>
          <p:nvPr>
            <p:ph type="dt" sz="half" idx="10"/>
          </p:nvPr>
        </p:nvSpPr>
        <p:spPr/>
        <p:txBody>
          <a:bodyPr/>
          <a:lstStyle>
            <a:lvl1pPr>
              <a:defRPr>
                <a:solidFill>
                  <a:schemeClr val="tx1"/>
                </a:solidFill>
              </a:defRPr>
            </a:lvl1pPr>
            <a:extLst/>
          </a:lstStyle>
          <a:p>
            <a:fld id="{99BE34AD-F77A-4CDB-A68E-98D864012DC7}" type="datetime1">
              <a:rPr lang="nl-NL" smtClean="0"/>
              <a:pPr/>
              <a:t>13-7-2015</a:t>
            </a:fld>
            <a:endParaRPr lang="nl-NL"/>
          </a:p>
        </p:txBody>
      </p:sp>
      <p:sp>
        <p:nvSpPr>
          <p:cNvPr id="6" name="Tijdelijke aanduiding voor voettekst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nl-NL" smtClean="0"/>
              <a:t>Bericht van God</a:t>
            </a:r>
            <a:endParaRPr lang="nl-NL"/>
          </a:p>
        </p:txBody>
      </p:sp>
      <p:sp>
        <p:nvSpPr>
          <p:cNvPr id="7" name="Tijdelijke aanduiding voor dianummer 6"/>
          <p:cNvSpPr>
            <a:spLocks noGrp="1"/>
          </p:cNvSpPr>
          <p:nvPr>
            <p:ph type="sldNum" sz="quarter" idx="12"/>
          </p:nvPr>
        </p:nvSpPr>
        <p:spPr/>
        <p:txBody>
          <a:bodyPr/>
          <a:lstStyle>
            <a:lvl1pPr>
              <a:defRPr>
                <a:solidFill>
                  <a:schemeClr val="tx1"/>
                </a:solidFill>
              </a:defRPr>
            </a:lvl1pPr>
            <a:extLst/>
          </a:lstStyle>
          <a:p>
            <a:fld id="{A2B33030-F557-4AAF-AF0B-CE49A1CF0B43}" type="slidenum">
              <a:rPr lang="nl-NL" smtClean="0"/>
              <a:pPr/>
              <a:t>‹nr.›</a:t>
            </a:fld>
            <a:endParaRPr lang="nl-NL"/>
          </a:p>
        </p:txBody>
      </p:sp>
      <p:sp>
        <p:nvSpPr>
          <p:cNvPr id="2" name="Ti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nl-NL" smtClean="0"/>
              <a:t>Klik om de stijl te bewerken</a:t>
            </a:r>
            <a:endParaRPr kumimoji="0" lang="en-US"/>
          </a:p>
        </p:txBody>
      </p:sp>
      <p:sp>
        <p:nvSpPr>
          <p:cNvPr id="8" name="Vrije v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Vrije v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echthoekige driehoek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Rechte verbindingslijn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unthaak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unthaak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rije v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Vrije v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echthoekige driehoe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Rechte verbindingslijn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jdelijke aanduiding voor titel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nl-NL" smtClean="0"/>
              <a:t>Klik om de stijl te bewerken</a:t>
            </a:r>
            <a:endParaRPr kumimoji="0" lang="en-US"/>
          </a:p>
        </p:txBody>
      </p:sp>
      <p:sp>
        <p:nvSpPr>
          <p:cNvPr id="30" name="Tijdelijke aanduiding voor teks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0" name="Tijdelijke aanduiding voor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256E892-3D6F-4808-9064-491529F1654B}" type="datetime1">
              <a:rPr lang="nl-NL" smtClean="0"/>
              <a:pPr/>
              <a:t>13-7-2015</a:t>
            </a:fld>
            <a:endParaRPr lang="nl-NL"/>
          </a:p>
        </p:txBody>
      </p:sp>
      <p:sp>
        <p:nvSpPr>
          <p:cNvPr id="22" name="Tijdelijke aanduiding voor voettekst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nl-NL" smtClean="0"/>
              <a:t>Bericht van God</a:t>
            </a:r>
            <a:endParaRPr lang="nl-NL"/>
          </a:p>
        </p:txBody>
      </p:sp>
      <p:sp>
        <p:nvSpPr>
          <p:cNvPr id="18" name="Tijdelijke aanduiding voor dianumm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2B33030-F557-4AAF-AF0B-CE49A1CF0B43}"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755576" y="620689"/>
            <a:ext cx="7632848" cy="5262979"/>
          </a:xfrm>
          <a:prstGeom prst="rect">
            <a:avLst/>
          </a:prstGeom>
        </p:spPr>
        <p:txBody>
          <a:bodyPr wrap="square">
            <a:spAutoFit/>
          </a:bodyPr>
          <a:lstStyle/>
          <a:p>
            <a:r>
              <a:rPr lang="nl-NL" sz="5400" b="1" dirty="0" smtClean="0">
                <a:solidFill>
                  <a:srgbClr val="FF6600"/>
                </a:solidFill>
                <a:latin typeface="Constantia" pitchFamily="18" charset="0"/>
              </a:rPr>
              <a:t>Blok II</a:t>
            </a:r>
          </a:p>
          <a:p>
            <a:r>
              <a:rPr lang="nl-NL" sz="5400" b="1" dirty="0" smtClean="0">
                <a:solidFill>
                  <a:srgbClr val="FF6600"/>
                </a:solidFill>
                <a:latin typeface="Constantia" pitchFamily="18" charset="0"/>
              </a:rPr>
              <a:t>Jezus ontmoeten – nu</a:t>
            </a:r>
          </a:p>
          <a:p>
            <a:endParaRPr lang="nl-NL" sz="2400" b="1" dirty="0" smtClean="0">
              <a:solidFill>
                <a:srgbClr val="FF6600"/>
              </a:solidFill>
              <a:latin typeface="Constantia" pitchFamily="18" charset="0"/>
            </a:endParaRPr>
          </a:p>
          <a:p>
            <a:endParaRPr lang="nl-NL" sz="2400" b="1" dirty="0" smtClean="0">
              <a:solidFill>
                <a:srgbClr val="FF6600"/>
              </a:solidFill>
              <a:latin typeface="Constantia" pitchFamily="18" charset="0"/>
            </a:endParaRPr>
          </a:p>
          <a:p>
            <a:r>
              <a:rPr lang="nl-NL" sz="2400" b="1" dirty="0" smtClean="0">
                <a:solidFill>
                  <a:srgbClr val="FF6600"/>
                </a:solidFill>
                <a:latin typeface="Constantia" pitchFamily="18" charset="0"/>
              </a:rPr>
              <a:t>Hoewel Jezus niet meer op aarde is, kunnen wij Hem toch ontmoeten. Hoe gaat dat? Dat leer je in de komende lessen.</a:t>
            </a:r>
            <a:endParaRPr lang="nl-NL" sz="2400" b="1" dirty="0" smtClean="0">
              <a:latin typeface="Constantia" pitchFamily="18" charset="0"/>
            </a:endParaRPr>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8"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9 Er achteraan!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1026" name="Picture 2"/>
          <p:cNvPicPr>
            <a:picLocks noChangeAspect="1" noChangeArrowheads="1"/>
          </p:cNvPicPr>
          <p:nvPr/>
        </p:nvPicPr>
        <p:blipFill>
          <a:blip r:embed="rId3" cstate="print"/>
          <a:srcRect/>
          <a:stretch>
            <a:fillRect/>
          </a:stretch>
        </p:blipFill>
        <p:spPr bwMode="auto">
          <a:xfrm>
            <a:off x="6434652" y="404664"/>
            <a:ext cx="2379395" cy="1368152"/>
          </a:xfrm>
          <a:prstGeom prst="rect">
            <a:avLst/>
          </a:prstGeom>
          <a:ln>
            <a:noFill/>
          </a:ln>
          <a:effectLst>
            <a:softEdge rad="112500"/>
          </a:effectLst>
        </p:spPr>
      </p:pic>
      <p:sp>
        <p:nvSpPr>
          <p:cNvPr id="7" name="Rechthoek 6"/>
          <p:cNvSpPr/>
          <p:nvPr/>
        </p:nvSpPr>
        <p:spPr>
          <a:xfrm>
            <a:off x="755576" y="1628800"/>
            <a:ext cx="7920880" cy="4339650"/>
          </a:xfrm>
          <a:prstGeom prst="rect">
            <a:avLst/>
          </a:prstGeom>
        </p:spPr>
        <p:txBody>
          <a:bodyPr wrap="square">
            <a:spAutoFit/>
          </a:bodyPr>
          <a:lstStyle/>
          <a:p>
            <a:r>
              <a:rPr lang="nl-NL" sz="2400" b="1" dirty="0" smtClean="0">
                <a:solidFill>
                  <a:srgbClr val="FF6600"/>
                </a:solidFill>
                <a:latin typeface="Constantia" pitchFamily="18" charset="0"/>
              </a:rPr>
              <a:t>Wat doe ik hier vandaag?</a:t>
            </a:r>
          </a:p>
          <a:p>
            <a:endParaRPr lang="nl-NL" sz="2400" b="1" dirty="0" smtClean="0">
              <a:solidFill>
                <a:srgbClr val="FF6600"/>
              </a:solidFill>
              <a:latin typeface="Constantia" pitchFamily="18" charset="0"/>
            </a:endParaRPr>
          </a:p>
          <a:p>
            <a:pPr>
              <a:buFont typeface="Arial" pitchFamily="34" charset="0"/>
              <a:buChar char="•"/>
            </a:pPr>
            <a:r>
              <a:rPr lang="nl-NL" sz="2400" dirty="0" smtClean="0">
                <a:solidFill>
                  <a:srgbClr val="FF6600"/>
                </a:solidFill>
                <a:latin typeface="Constantia" pitchFamily="18" charset="0"/>
              </a:rPr>
              <a:t>Ik denk erover na wat het voor mij betekent om Jezus te volgen</a:t>
            </a:r>
            <a:r>
              <a:rPr lang="nl-NL" sz="2400" dirty="0" smtClean="0">
                <a:solidFill>
                  <a:srgbClr val="FF6600"/>
                </a:solidFill>
                <a:latin typeface="Constantia" pitchFamily="18" charset="0"/>
              </a:rPr>
              <a:t>.</a:t>
            </a:r>
          </a:p>
          <a:p>
            <a:endParaRPr lang="nl-NL" sz="2400" dirty="0" smtClean="0">
              <a:solidFill>
                <a:srgbClr val="FF6600"/>
              </a:solidFill>
              <a:latin typeface="Constantia" pitchFamily="18" charset="0"/>
            </a:endParaRPr>
          </a:p>
          <a:p>
            <a:pPr>
              <a:buFont typeface="Arial" pitchFamily="34" charset="0"/>
              <a:buChar char="•"/>
            </a:pPr>
            <a:r>
              <a:rPr lang="nl-NL" sz="2400" dirty="0">
                <a:solidFill>
                  <a:srgbClr val="FF6600"/>
                </a:solidFill>
                <a:latin typeface="Constantia" pitchFamily="18" charset="0"/>
              </a:rPr>
              <a:t>Ik leer van Petrus wat ‘Jezus volgen’ eigenlijk is.</a:t>
            </a:r>
            <a:endParaRPr lang="nl-NL" sz="2400" dirty="0" smtClean="0">
              <a:solidFill>
                <a:srgbClr val="FF6600"/>
              </a:solidFill>
              <a:latin typeface="Constantia" pitchFamily="18" charset="0"/>
            </a:endParaRPr>
          </a:p>
          <a:p>
            <a:pPr>
              <a:buFont typeface="Arial" pitchFamily="34" charset="0"/>
              <a:buChar char="•"/>
            </a:pPr>
            <a:endParaRPr lang="nl-NL" sz="2400" dirty="0" smtClean="0">
              <a:solidFill>
                <a:srgbClr val="FF6600"/>
              </a:solidFill>
              <a:latin typeface="Constantia" pitchFamily="18" charset="0"/>
            </a:endParaRPr>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9 Er achteraan!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1026" name="Picture 2"/>
          <p:cNvPicPr>
            <a:picLocks noChangeAspect="1" noChangeArrowheads="1"/>
          </p:cNvPicPr>
          <p:nvPr/>
        </p:nvPicPr>
        <p:blipFill>
          <a:blip r:embed="rId3" cstate="print"/>
          <a:srcRect/>
          <a:stretch>
            <a:fillRect/>
          </a:stretch>
        </p:blipFill>
        <p:spPr bwMode="auto">
          <a:xfrm>
            <a:off x="5004048" y="404664"/>
            <a:ext cx="3810000" cy="2190750"/>
          </a:xfrm>
          <a:prstGeom prst="rect">
            <a:avLst/>
          </a:prstGeom>
          <a:ln>
            <a:noFill/>
          </a:ln>
          <a:effectLst>
            <a:softEdge rad="112500"/>
          </a:effectLst>
        </p:spPr>
      </p:pic>
      <p:sp>
        <p:nvSpPr>
          <p:cNvPr id="7" name="Rechthoek 6"/>
          <p:cNvSpPr/>
          <p:nvPr/>
        </p:nvSpPr>
        <p:spPr>
          <a:xfrm>
            <a:off x="755576" y="2348881"/>
            <a:ext cx="6030416" cy="2369880"/>
          </a:xfrm>
          <a:prstGeom prst="rect">
            <a:avLst/>
          </a:prstGeom>
        </p:spPr>
        <p:txBody>
          <a:bodyPr wrap="square">
            <a:spAutoFit/>
          </a:bodyPr>
          <a:lstStyle/>
          <a:p>
            <a:r>
              <a:rPr lang="nl-NL" sz="4000" b="1" dirty="0" smtClean="0">
                <a:solidFill>
                  <a:srgbClr val="FF6600"/>
                </a:solidFill>
                <a:latin typeface="Constantia" pitchFamily="18" charset="0"/>
              </a:rPr>
              <a:t>Jouw richting</a:t>
            </a:r>
            <a:endParaRPr lang="nl-NL" sz="4000" b="1" dirty="0" smtClean="0">
              <a:latin typeface="Constantia" pitchFamily="18" charset="0"/>
            </a:endParaRPr>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9 Er achteraan!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1026" name="Picture 2"/>
          <p:cNvPicPr>
            <a:picLocks noChangeAspect="1" noChangeArrowheads="1"/>
          </p:cNvPicPr>
          <p:nvPr/>
        </p:nvPicPr>
        <p:blipFill>
          <a:blip r:embed="rId3" cstate="print"/>
          <a:srcRect/>
          <a:stretch>
            <a:fillRect/>
          </a:stretch>
        </p:blipFill>
        <p:spPr bwMode="auto">
          <a:xfrm>
            <a:off x="5004048" y="404664"/>
            <a:ext cx="3810000" cy="2190750"/>
          </a:xfrm>
          <a:prstGeom prst="rect">
            <a:avLst/>
          </a:prstGeom>
          <a:ln>
            <a:noFill/>
          </a:ln>
          <a:effectLst>
            <a:softEdge rad="112500"/>
          </a:effectLst>
        </p:spPr>
      </p:pic>
      <p:sp>
        <p:nvSpPr>
          <p:cNvPr id="7" name="Rechthoek 6"/>
          <p:cNvSpPr/>
          <p:nvPr/>
        </p:nvSpPr>
        <p:spPr>
          <a:xfrm>
            <a:off x="755576" y="2348881"/>
            <a:ext cx="6030416" cy="2985433"/>
          </a:xfrm>
          <a:prstGeom prst="rect">
            <a:avLst/>
          </a:prstGeom>
        </p:spPr>
        <p:txBody>
          <a:bodyPr wrap="square">
            <a:spAutoFit/>
          </a:bodyPr>
          <a:lstStyle/>
          <a:p>
            <a:r>
              <a:rPr lang="nl-NL" sz="4000" b="1" dirty="0" smtClean="0">
                <a:solidFill>
                  <a:srgbClr val="FF6600"/>
                </a:solidFill>
                <a:latin typeface="Constantia" pitchFamily="18" charset="0"/>
              </a:rPr>
              <a:t>Hoe deden </a:t>
            </a:r>
          </a:p>
          <a:p>
            <a:r>
              <a:rPr lang="nl-NL" sz="4000" b="1" dirty="0" smtClean="0">
                <a:solidFill>
                  <a:srgbClr val="FF6600"/>
                </a:solidFill>
                <a:latin typeface="Constantia" pitchFamily="18" charset="0"/>
              </a:rPr>
              <a:t>de leerlingen dat?</a:t>
            </a:r>
            <a:endParaRPr lang="nl-NL" sz="4000" b="1" dirty="0" smtClean="0">
              <a:latin typeface="Constantia" pitchFamily="18" charset="0"/>
            </a:endParaRPr>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9 Er achteraan!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1026" name="Picture 2"/>
          <p:cNvPicPr>
            <a:picLocks noChangeAspect="1" noChangeArrowheads="1"/>
          </p:cNvPicPr>
          <p:nvPr/>
        </p:nvPicPr>
        <p:blipFill>
          <a:blip r:embed="rId3" cstate="print"/>
          <a:srcRect/>
          <a:stretch>
            <a:fillRect/>
          </a:stretch>
        </p:blipFill>
        <p:spPr bwMode="auto">
          <a:xfrm>
            <a:off x="5004048" y="404664"/>
            <a:ext cx="3810000" cy="2190750"/>
          </a:xfrm>
          <a:prstGeom prst="rect">
            <a:avLst/>
          </a:prstGeom>
          <a:ln>
            <a:noFill/>
          </a:ln>
          <a:effectLst>
            <a:softEdge rad="112500"/>
          </a:effectLst>
        </p:spPr>
      </p:pic>
      <p:sp>
        <p:nvSpPr>
          <p:cNvPr id="7" name="Rechthoek 6"/>
          <p:cNvSpPr/>
          <p:nvPr/>
        </p:nvSpPr>
        <p:spPr>
          <a:xfrm>
            <a:off x="827584" y="548680"/>
            <a:ext cx="6030416" cy="1754326"/>
          </a:xfrm>
          <a:prstGeom prst="rect">
            <a:avLst/>
          </a:prstGeom>
        </p:spPr>
        <p:txBody>
          <a:bodyPr wrap="square">
            <a:spAutoFit/>
          </a:bodyPr>
          <a:lstStyle/>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9" name="Rechthoek 8"/>
          <p:cNvSpPr/>
          <p:nvPr/>
        </p:nvSpPr>
        <p:spPr>
          <a:xfrm>
            <a:off x="251520" y="476672"/>
            <a:ext cx="4824536" cy="4093428"/>
          </a:xfrm>
          <a:prstGeom prst="rect">
            <a:avLst/>
          </a:prstGeom>
        </p:spPr>
        <p:txBody>
          <a:bodyPr wrap="square">
            <a:spAutoFit/>
          </a:bodyPr>
          <a:lstStyle/>
          <a:p>
            <a:r>
              <a:rPr lang="nl-NL" sz="2000" b="1" dirty="0" smtClean="0">
                <a:solidFill>
                  <a:srgbClr val="FF9933"/>
                </a:solidFill>
                <a:latin typeface="Constantia" pitchFamily="18" charset="0"/>
              </a:rPr>
              <a:t>Lucas 22: 31-34</a:t>
            </a:r>
          </a:p>
          <a:p>
            <a:r>
              <a:rPr lang="nl-NL" sz="2000" dirty="0" smtClean="0">
                <a:solidFill>
                  <a:srgbClr val="FF9933"/>
                </a:solidFill>
                <a:latin typeface="Constantia" pitchFamily="18" charset="0"/>
              </a:rPr>
              <a:t>31 Simon, Simon, weet dat Satan jullie voor zich heeft opgeëist om jullie als graan te mogen zeven. 32 Maar ik heb voor je gebeden opdat je geloof niet zou bezwijken. En als jij eenmaal tot inkeer bent gekomen, moet jij je broeders sterken.’ 33 Simon antwoordde: ‘Heer, ik ben zelfs bereid om met u de gevangenis in te gaan en te sterven.’ 34 Maar Jezus zei: ‘Ik zeg je, </a:t>
            </a:r>
            <a:r>
              <a:rPr lang="nl-NL" sz="2000" dirty="0" err="1" smtClean="0">
                <a:solidFill>
                  <a:srgbClr val="FF9933"/>
                </a:solidFill>
                <a:latin typeface="Constantia" pitchFamily="18" charset="0"/>
              </a:rPr>
              <a:t>Petrus</a:t>
            </a:r>
            <a:r>
              <a:rPr lang="nl-NL" sz="2000" dirty="0" smtClean="0">
                <a:solidFill>
                  <a:srgbClr val="FF9933"/>
                </a:solidFill>
                <a:latin typeface="Constantia" pitchFamily="18" charset="0"/>
              </a:rPr>
              <a:t>, deze nacht zal de haan niet kraaien voordat je driemaal geloochend hebt dat je mij kent.’ </a:t>
            </a:r>
            <a:endParaRPr lang="nl-NL" sz="2000" dirty="0">
              <a:solidFill>
                <a:srgbClr val="FF9933"/>
              </a:solidFill>
              <a:latin typeface="Constantia" pitchFamily="18" charset="0"/>
            </a:endParaRPr>
          </a:p>
        </p:txBody>
      </p:sp>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9 Er achteraan!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hthoek 6"/>
          <p:cNvSpPr/>
          <p:nvPr/>
        </p:nvSpPr>
        <p:spPr>
          <a:xfrm>
            <a:off x="827584" y="548680"/>
            <a:ext cx="6030416" cy="1754326"/>
          </a:xfrm>
          <a:prstGeom prst="rect">
            <a:avLst/>
          </a:prstGeom>
        </p:spPr>
        <p:txBody>
          <a:bodyPr wrap="square">
            <a:spAutoFit/>
          </a:bodyPr>
          <a:lstStyle/>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sp>
        <p:nvSpPr>
          <p:cNvPr id="9" name="Rechthoek 8"/>
          <p:cNvSpPr/>
          <p:nvPr/>
        </p:nvSpPr>
        <p:spPr>
          <a:xfrm>
            <a:off x="179512" y="332656"/>
            <a:ext cx="8064896" cy="4668331"/>
          </a:xfrm>
          <a:prstGeom prst="rect">
            <a:avLst/>
          </a:prstGeom>
        </p:spPr>
        <p:txBody>
          <a:bodyPr wrap="square">
            <a:spAutoFit/>
          </a:bodyPr>
          <a:lstStyle/>
          <a:p>
            <a:r>
              <a:rPr lang="nl-NL" b="1" dirty="0" smtClean="0">
                <a:solidFill>
                  <a:srgbClr val="FF9933"/>
                </a:solidFill>
                <a:latin typeface="Constantia" pitchFamily="18" charset="0"/>
              </a:rPr>
              <a:t>Lucas 22:54 - 63</a:t>
            </a:r>
          </a:p>
          <a:p>
            <a:r>
              <a:rPr lang="nl-NL" dirty="0" smtClean="0">
                <a:solidFill>
                  <a:srgbClr val="FF9933"/>
                </a:solidFill>
                <a:latin typeface="Constantia" pitchFamily="18" charset="0"/>
              </a:rPr>
              <a:t>54 Ze grepen hem vast en voerden hem weg, en brachten hem naar het </a:t>
            </a:r>
          </a:p>
          <a:p>
            <a:r>
              <a:rPr lang="nl-NL" dirty="0" smtClean="0">
                <a:solidFill>
                  <a:srgbClr val="FF9933"/>
                </a:solidFill>
                <a:latin typeface="Constantia" pitchFamily="18" charset="0"/>
              </a:rPr>
              <a:t>huis van de hogepriester. Petrus volgde hen op een afstand. 55 Ze </a:t>
            </a:r>
          </a:p>
          <a:p>
            <a:r>
              <a:rPr lang="nl-NL" dirty="0" smtClean="0">
                <a:solidFill>
                  <a:srgbClr val="FF9933"/>
                </a:solidFill>
                <a:latin typeface="Constantia" pitchFamily="18" charset="0"/>
              </a:rPr>
              <a:t>staken een vuur aan midden op de binnenplaats en gingen eromheen zitten; Petrus voegde zich bij hen. 56 Een dienstmeisje zag hem bij het vuur zitten, keek hem strak aan en zei: ‘Die man hoorde er ook bij!’ 57 Maar hij ontkende het: ‘Ik ken hem niet eens!’ 58 Even later merkte een ander hem op en zei: ‘Jij bent ook een van hen!’ Maar Petrus zei: ‘Welnee man, helemaal niet.’ 59 En ongeveer een uur later zei nog iemand met grote stelligheid: ‘Ja zeker, die man was ook in zijn gezelschap, hij komt immers ook uit Galilea.’ 60 Maar Petrus zei: ‘Ik weet niet waar je het over hebt.’ En op datzelfde moment, terwijl hij nog sprak, kraaide er een haan. 61 De Heer draaide zich om en keek Petrus aan, en toen herinnerde Petrus zich de woorden van de Heer: ‘Nog voor er vannacht een haan heeft gekraaid zul je mij driemaal verloochenen.’ 62 Hij ging naar buiten en huilde bitter. 63 De mannen die Jezus gevangen hielden, dreven de spot met hem en geselden hem. </a:t>
            </a:r>
            <a:endParaRPr lang="nl-NL" dirty="0">
              <a:solidFill>
                <a:srgbClr val="FF9933"/>
              </a:solidFill>
              <a:latin typeface="Constantia" pitchFamily="18" charset="0"/>
            </a:endParaRPr>
          </a:p>
        </p:txBody>
      </p:sp>
      <p:pic>
        <p:nvPicPr>
          <p:cNvPr id="8"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pic>
        <p:nvPicPr>
          <p:cNvPr id="10" name="Picture 2"/>
          <p:cNvPicPr>
            <a:picLocks noChangeAspect="1" noChangeArrowheads="1"/>
          </p:cNvPicPr>
          <p:nvPr/>
        </p:nvPicPr>
        <p:blipFill>
          <a:blip r:embed="rId4" cstate="print"/>
          <a:srcRect/>
          <a:stretch>
            <a:fillRect/>
          </a:stretch>
        </p:blipFill>
        <p:spPr bwMode="auto">
          <a:xfrm>
            <a:off x="7092280" y="188640"/>
            <a:ext cx="1878470" cy="1080120"/>
          </a:xfrm>
          <a:prstGeom prst="rect">
            <a:avLst/>
          </a:prstGeom>
          <a:ln>
            <a:noFill/>
          </a:ln>
          <a:effectLst>
            <a:softEdge rad="112500"/>
          </a:effectLst>
        </p:spPr>
      </p:pic>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9 Er achteraan!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1026" name="Picture 2"/>
          <p:cNvPicPr>
            <a:picLocks noChangeAspect="1" noChangeArrowheads="1"/>
          </p:cNvPicPr>
          <p:nvPr/>
        </p:nvPicPr>
        <p:blipFill>
          <a:blip r:embed="rId3" cstate="print"/>
          <a:srcRect/>
          <a:stretch>
            <a:fillRect/>
          </a:stretch>
        </p:blipFill>
        <p:spPr bwMode="auto">
          <a:xfrm>
            <a:off x="6948264" y="260648"/>
            <a:ext cx="1937791" cy="1114230"/>
          </a:xfrm>
          <a:prstGeom prst="rect">
            <a:avLst/>
          </a:prstGeom>
          <a:ln>
            <a:noFill/>
          </a:ln>
          <a:effectLst>
            <a:softEdge rad="112500"/>
          </a:effectLst>
        </p:spPr>
      </p:pic>
      <p:sp>
        <p:nvSpPr>
          <p:cNvPr id="9" name="Rechthoek 8"/>
          <p:cNvSpPr/>
          <p:nvPr/>
        </p:nvSpPr>
        <p:spPr>
          <a:xfrm>
            <a:off x="251520" y="404664"/>
            <a:ext cx="8064896" cy="1477328"/>
          </a:xfrm>
          <a:prstGeom prst="rect">
            <a:avLst/>
          </a:prstGeom>
        </p:spPr>
        <p:txBody>
          <a:bodyPr wrap="square">
            <a:spAutoFit/>
          </a:bodyPr>
          <a:lstStyle/>
          <a:p>
            <a:r>
              <a:rPr lang="nl-NL" b="1" dirty="0" smtClean="0">
                <a:solidFill>
                  <a:srgbClr val="FF9933"/>
                </a:solidFill>
                <a:latin typeface="Constantia" pitchFamily="18" charset="0"/>
              </a:rPr>
              <a:t>Johannes 21:15-19</a:t>
            </a:r>
          </a:p>
          <a:p>
            <a:endParaRPr lang="nl-NL" dirty="0" smtClean="0">
              <a:solidFill>
                <a:srgbClr val="FF9933"/>
              </a:solidFill>
            </a:endParaRPr>
          </a:p>
          <a:p>
            <a:endParaRPr lang="nl-NL" b="1" dirty="0" smtClean="0">
              <a:solidFill>
                <a:srgbClr val="FF9933"/>
              </a:solidFill>
            </a:endParaRPr>
          </a:p>
          <a:p>
            <a:endParaRPr lang="nl-NL" b="1" dirty="0" smtClean="0">
              <a:solidFill>
                <a:srgbClr val="FF9933"/>
              </a:solidFill>
            </a:endParaRPr>
          </a:p>
          <a:p>
            <a:endParaRPr lang="nl-NL" b="1" dirty="0" smtClean="0">
              <a:solidFill>
                <a:srgbClr val="FF9933"/>
              </a:solidFill>
            </a:endParaRPr>
          </a:p>
        </p:txBody>
      </p:sp>
      <p:sp>
        <p:nvSpPr>
          <p:cNvPr id="10" name="Rechthoek 9"/>
          <p:cNvSpPr/>
          <p:nvPr/>
        </p:nvSpPr>
        <p:spPr>
          <a:xfrm>
            <a:off x="323528" y="836712"/>
            <a:ext cx="8568952" cy="3416320"/>
          </a:xfrm>
          <a:prstGeom prst="rect">
            <a:avLst/>
          </a:prstGeom>
        </p:spPr>
        <p:txBody>
          <a:bodyPr wrap="square">
            <a:spAutoFit/>
          </a:bodyPr>
          <a:lstStyle/>
          <a:p>
            <a:r>
              <a:rPr lang="nl-NL" dirty="0" smtClean="0">
                <a:solidFill>
                  <a:srgbClr val="FF9933"/>
                </a:solidFill>
                <a:latin typeface="Constantia" pitchFamily="18" charset="0"/>
              </a:rPr>
              <a:t>15 Toen ze gegeten hadden, sprak Jezus Simon Petrus aan: ‘Simon, </a:t>
            </a:r>
          </a:p>
          <a:p>
            <a:r>
              <a:rPr lang="nl-NL" dirty="0" smtClean="0">
                <a:solidFill>
                  <a:srgbClr val="FF9933"/>
                </a:solidFill>
                <a:latin typeface="Constantia" pitchFamily="18" charset="0"/>
              </a:rPr>
              <a:t>zoon van Johannes, heb je mij lief, meer dan de anderen hier?’ </a:t>
            </a:r>
          </a:p>
          <a:p>
            <a:r>
              <a:rPr lang="nl-NL" dirty="0" smtClean="0">
                <a:solidFill>
                  <a:srgbClr val="FF9933"/>
                </a:solidFill>
                <a:latin typeface="Constantia" pitchFamily="18" charset="0"/>
              </a:rPr>
              <a:t>Petrus antwoordde: ‘Ja, Heer, u weet dat ik van u houd.’ Hij zei: ‘Weid mijn lammeren.’ 16 Nog eens vroeg hij: ‘Simon, zoon van Johannes, heb je me lief?’ Hij antwoordde: ‘Ja, Heer, u weet dat ik van u houd.’ Jezus zei: ‘Hoed mijn schapen,’ 17 en voor de derde maal vroeg hij hem: ‘Simon, zoon van Johannes, houd je van me?’ Petrus werd verdrietig omdat hij voor de derde keer vroeg of hij van hem hield. Hij zei: ‘Heer, u weet alles, u weet toch dat ik van u houd.’ Jezus zei: ‘Weid mijn schapen. 18 Waarachtig, ik verzeker je: toen je jong was deed je zelf je gordel om en ging je waarheen je wilde, maar wanneer je oud wordt zal een ander je handen grijpen, je </a:t>
            </a:r>
            <a:r>
              <a:rPr lang="nl-NL" dirty="0" err="1" smtClean="0">
                <a:solidFill>
                  <a:srgbClr val="FF9933"/>
                </a:solidFill>
                <a:latin typeface="Constantia" pitchFamily="18" charset="0"/>
              </a:rPr>
              <a:t>je</a:t>
            </a:r>
            <a:r>
              <a:rPr lang="nl-NL" dirty="0" smtClean="0">
                <a:solidFill>
                  <a:srgbClr val="FF9933"/>
                </a:solidFill>
                <a:latin typeface="Constantia" pitchFamily="18" charset="0"/>
              </a:rPr>
              <a:t> gordel omdoen en je brengen waar je niet naartoe wilt.’ 19 Met deze woorden duidde hij aan hoe </a:t>
            </a:r>
            <a:r>
              <a:rPr lang="nl-NL" dirty="0" err="1" smtClean="0">
                <a:solidFill>
                  <a:srgbClr val="FF9933"/>
                </a:solidFill>
                <a:latin typeface="Constantia" pitchFamily="18" charset="0"/>
              </a:rPr>
              <a:t>Petrus</a:t>
            </a:r>
            <a:r>
              <a:rPr lang="nl-NL" dirty="0" smtClean="0">
                <a:solidFill>
                  <a:srgbClr val="FF9933"/>
                </a:solidFill>
                <a:latin typeface="Constantia" pitchFamily="18" charset="0"/>
              </a:rPr>
              <a:t> zou sterven tot eer van God. Daarna zei hij: ‘Volg mij.’ </a:t>
            </a:r>
            <a:endParaRPr lang="nl-NL" dirty="0">
              <a:solidFill>
                <a:srgbClr val="FF9933"/>
              </a:solidFill>
              <a:latin typeface="Constantia" pitchFamily="18" charset="0"/>
            </a:endParaRPr>
          </a:p>
        </p:txBody>
      </p:sp>
      <p:pic>
        <p:nvPicPr>
          <p:cNvPr id="7"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9 Er achteraan!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1026" name="Picture 2"/>
          <p:cNvPicPr>
            <a:picLocks noChangeAspect="1" noChangeArrowheads="1"/>
          </p:cNvPicPr>
          <p:nvPr/>
        </p:nvPicPr>
        <p:blipFill>
          <a:blip r:embed="rId3" cstate="print"/>
          <a:srcRect/>
          <a:stretch>
            <a:fillRect/>
          </a:stretch>
        </p:blipFill>
        <p:spPr bwMode="auto">
          <a:xfrm>
            <a:off x="5004048" y="404664"/>
            <a:ext cx="3810000" cy="2190750"/>
          </a:xfrm>
          <a:prstGeom prst="rect">
            <a:avLst/>
          </a:prstGeom>
          <a:ln>
            <a:noFill/>
          </a:ln>
          <a:effectLst>
            <a:softEdge rad="112500"/>
          </a:effectLst>
        </p:spPr>
      </p:pic>
      <p:sp>
        <p:nvSpPr>
          <p:cNvPr id="7" name="Rechthoek 6"/>
          <p:cNvSpPr/>
          <p:nvPr/>
        </p:nvSpPr>
        <p:spPr>
          <a:xfrm>
            <a:off x="755576" y="2924943"/>
            <a:ext cx="6030416" cy="2369880"/>
          </a:xfrm>
          <a:prstGeom prst="rect">
            <a:avLst/>
          </a:prstGeom>
        </p:spPr>
        <p:txBody>
          <a:bodyPr wrap="square">
            <a:spAutoFit/>
          </a:bodyPr>
          <a:lstStyle/>
          <a:p>
            <a:r>
              <a:rPr lang="nl-NL" sz="4000" b="1" dirty="0" smtClean="0">
                <a:solidFill>
                  <a:srgbClr val="FF6600"/>
                </a:solidFill>
                <a:latin typeface="Constantia" pitchFamily="18" charset="0"/>
              </a:rPr>
              <a:t>Hoe volg jij Hem?</a:t>
            </a:r>
            <a:endParaRPr lang="nl-NL" sz="4000" b="1" dirty="0" smtClean="0">
              <a:latin typeface="Constantia" pitchFamily="18" charset="0"/>
            </a:endParaRPr>
          </a:p>
          <a:p>
            <a:endParaRPr lang="nl-NL" u="sng" dirty="0" smtClean="0"/>
          </a:p>
          <a:p>
            <a:endParaRPr lang="nl-NL" u="sng" dirty="0" smtClean="0"/>
          </a:p>
          <a:p>
            <a:endParaRPr lang="nl-NL" u="sng" dirty="0" smtClean="0"/>
          </a:p>
          <a:p>
            <a:endParaRPr lang="nl-NL" u="sng" dirty="0" smtClean="0"/>
          </a:p>
          <a:p>
            <a:endParaRPr lang="nl-NL" u="sng" dirty="0" smtClean="0"/>
          </a:p>
          <a:p>
            <a:r>
              <a:rPr lang="nl-NL" dirty="0" smtClean="0"/>
              <a:t> </a:t>
            </a:r>
            <a:endParaRPr lang="nl-NL" dirty="0"/>
          </a:p>
        </p:txBody>
      </p:sp>
      <p:pic>
        <p:nvPicPr>
          <p:cNvPr id="8"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04048" y="6034395"/>
            <a:ext cx="3933058" cy="823605"/>
          </a:xfrm>
        </p:spPr>
        <p:txBody>
          <a:bodyPr>
            <a:prstTxWarp prst="textWave2">
              <a:avLst>
                <a:gd name="adj1" fmla="val 12500"/>
                <a:gd name="adj2" fmla="val -574"/>
              </a:avLst>
            </a:prstTxWarp>
            <a:normAutofit/>
          </a:bodyPr>
          <a:lstStyle/>
          <a:p>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onstantia" pitchFamily="18" charset="0"/>
              </a:rPr>
              <a:t>Les  9 Er achteraan!</a:t>
            </a:r>
            <a: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nl-NL" sz="20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nl-NL" sz="20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1026" name="Picture 2"/>
          <p:cNvPicPr>
            <a:picLocks noChangeAspect="1" noChangeArrowheads="1"/>
          </p:cNvPicPr>
          <p:nvPr/>
        </p:nvPicPr>
        <p:blipFill>
          <a:blip r:embed="rId3" cstate="print"/>
          <a:srcRect/>
          <a:stretch>
            <a:fillRect/>
          </a:stretch>
        </p:blipFill>
        <p:spPr bwMode="auto">
          <a:xfrm>
            <a:off x="5307570" y="404664"/>
            <a:ext cx="3506477" cy="2016224"/>
          </a:xfrm>
          <a:prstGeom prst="rect">
            <a:avLst/>
          </a:prstGeom>
          <a:ln>
            <a:noFill/>
          </a:ln>
          <a:effectLst>
            <a:softEdge rad="112500"/>
          </a:effectLst>
        </p:spPr>
      </p:pic>
      <p:sp>
        <p:nvSpPr>
          <p:cNvPr id="9" name="Rechthoek 8"/>
          <p:cNvSpPr/>
          <p:nvPr/>
        </p:nvSpPr>
        <p:spPr>
          <a:xfrm>
            <a:off x="179512" y="476672"/>
            <a:ext cx="8064896" cy="1938992"/>
          </a:xfrm>
          <a:prstGeom prst="rect">
            <a:avLst/>
          </a:prstGeom>
        </p:spPr>
        <p:txBody>
          <a:bodyPr wrap="square">
            <a:spAutoFit/>
          </a:bodyPr>
          <a:lstStyle/>
          <a:p>
            <a:r>
              <a:rPr lang="nl-NL" sz="2400" b="1" dirty="0" smtClean="0">
                <a:solidFill>
                  <a:srgbClr val="FF9933"/>
                </a:solidFill>
                <a:latin typeface="Constantia" pitchFamily="18" charset="0"/>
              </a:rPr>
              <a:t>1 Johannes 2: 6</a:t>
            </a:r>
          </a:p>
          <a:p>
            <a:endParaRPr lang="nl-NL" sz="2400" dirty="0" smtClean="0">
              <a:solidFill>
                <a:srgbClr val="FF9933"/>
              </a:solidFill>
            </a:endParaRPr>
          </a:p>
          <a:p>
            <a:endParaRPr lang="nl-NL" sz="2400" b="1" dirty="0" smtClean="0">
              <a:solidFill>
                <a:srgbClr val="FF9933"/>
              </a:solidFill>
            </a:endParaRPr>
          </a:p>
          <a:p>
            <a:endParaRPr lang="nl-NL" sz="2400" b="1" dirty="0" smtClean="0">
              <a:solidFill>
                <a:srgbClr val="FF9933"/>
              </a:solidFill>
            </a:endParaRPr>
          </a:p>
          <a:p>
            <a:endParaRPr lang="nl-NL" sz="2400" b="1" dirty="0" smtClean="0">
              <a:solidFill>
                <a:srgbClr val="FF9933"/>
              </a:solidFill>
            </a:endParaRPr>
          </a:p>
        </p:txBody>
      </p:sp>
      <p:sp>
        <p:nvSpPr>
          <p:cNvPr id="10" name="Rechthoek 9"/>
          <p:cNvSpPr/>
          <p:nvPr/>
        </p:nvSpPr>
        <p:spPr>
          <a:xfrm>
            <a:off x="323528" y="1340768"/>
            <a:ext cx="8568952" cy="1200329"/>
          </a:xfrm>
          <a:prstGeom prst="rect">
            <a:avLst/>
          </a:prstGeom>
        </p:spPr>
        <p:txBody>
          <a:bodyPr wrap="square">
            <a:spAutoFit/>
          </a:bodyPr>
          <a:lstStyle/>
          <a:p>
            <a:r>
              <a:rPr lang="nl-NL" sz="2400" dirty="0" smtClean="0">
                <a:solidFill>
                  <a:srgbClr val="FF9933"/>
                </a:solidFill>
                <a:latin typeface="Constantia" pitchFamily="18" charset="0"/>
              </a:rPr>
              <a:t>6 Wie zegt in hem te blijven, </a:t>
            </a:r>
          </a:p>
          <a:p>
            <a:r>
              <a:rPr lang="nl-NL" sz="2400" dirty="0" smtClean="0">
                <a:solidFill>
                  <a:srgbClr val="FF9933"/>
                </a:solidFill>
                <a:latin typeface="Constantia" pitchFamily="18" charset="0"/>
              </a:rPr>
              <a:t>behoort in de voetsporen </a:t>
            </a:r>
          </a:p>
          <a:p>
            <a:r>
              <a:rPr lang="nl-NL" sz="2400" dirty="0" smtClean="0">
                <a:solidFill>
                  <a:srgbClr val="FF9933"/>
                </a:solidFill>
                <a:latin typeface="Constantia" pitchFamily="18" charset="0"/>
              </a:rPr>
              <a:t>van Jezus te treden.</a:t>
            </a:r>
            <a:endParaRPr lang="nl-NL" sz="2400" dirty="0">
              <a:solidFill>
                <a:srgbClr val="FF9933"/>
              </a:solidFill>
              <a:latin typeface="Constantia" pitchFamily="18" charset="0"/>
            </a:endParaRPr>
          </a:p>
        </p:txBody>
      </p:sp>
      <p:pic>
        <p:nvPicPr>
          <p:cNvPr id="7"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9160"/>
            <a:ext cx="5199219" cy="1988840"/>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
  <a:themeElements>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329</TotalTime>
  <Words>742</Words>
  <Application>Microsoft Office PowerPoint</Application>
  <PresentationFormat>Diavoorstelling (4:3)</PresentationFormat>
  <Paragraphs>93</Paragraphs>
  <Slides>9</Slides>
  <Notes>9</Notes>
  <HiddenSlides>0</HiddenSlides>
  <MMClips>0</MMClips>
  <ScaleCrop>false</ScaleCrop>
  <HeadingPairs>
    <vt:vector size="4" baseType="variant">
      <vt:variant>
        <vt:lpstr>Thema</vt:lpstr>
      </vt:variant>
      <vt:variant>
        <vt:i4>1</vt:i4>
      </vt:variant>
      <vt:variant>
        <vt:lpstr>Diatitels</vt:lpstr>
      </vt:variant>
      <vt:variant>
        <vt:i4>9</vt:i4>
      </vt:variant>
    </vt:vector>
  </HeadingPairs>
  <TitlesOfParts>
    <vt:vector size="10" baseType="lpstr">
      <vt:lpstr>Concours</vt:lpstr>
      <vt:lpstr> </vt:lpstr>
      <vt:lpstr>Les  9 Er achteraan! </vt:lpstr>
      <vt:lpstr>Les  9 Er achteraan! </vt:lpstr>
      <vt:lpstr>Les  9 Er achteraan! </vt:lpstr>
      <vt:lpstr>Les  9 Er achteraan! </vt:lpstr>
      <vt:lpstr>Les  9 Er achteraan! </vt:lpstr>
      <vt:lpstr>Les  9 Er achteraan! </vt:lpstr>
      <vt:lpstr>Les  9 Er achteraan! </vt:lpstr>
      <vt:lpstr>Les  9 Er achteraan!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50</cp:revision>
  <dcterms:created xsi:type="dcterms:W3CDTF">2011-08-15T13:01:05Z</dcterms:created>
  <dcterms:modified xsi:type="dcterms:W3CDTF">2015-07-13T13:49:18Z</dcterms:modified>
</cp:coreProperties>
</file>