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61" r:id="rId2"/>
    <p:sldId id="262" r:id="rId3"/>
    <p:sldId id="263" r:id="rId4"/>
    <p:sldId id="264" r:id="rId5"/>
    <p:sldId id="265" r:id="rId6"/>
    <p:sldId id="266" r:id="rId7"/>
    <p:sldId id="257" r:id="rId8"/>
    <p:sldId id="258" r:id="rId9"/>
    <p:sldId id="259" r:id="rId10"/>
    <p:sldId id="260"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C6AB9F4-65CF-4668-AC95-CE0DD0B82D3F}" type="datetimeFigureOut">
              <a:rPr lang="nl-NL"/>
              <a:pPr>
                <a:defRPr/>
              </a:pPr>
              <a:t>3-3-2014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0CE5B00-CCBF-410A-A2A9-9DB46D375C9F}"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9FDF79-DFEC-4E36-8E65-39BAD8ED2C8E}"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EBBE99-5A90-439A-A8FE-2F9DC6E9C82A}" type="slidenum">
              <a:rPr lang="nl-NL"/>
              <a:pPr fontAlgn="base">
                <a:spcBef>
                  <a:spcPct val="0"/>
                </a:spcBef>
                <a:spcAft>
                  <a:spcPct val="0"/>
                </a:spcAft>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9FDF79-DFEC-4E36-8E65-39BAD8ED2C8E}"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9FDF79-DFEC-4E36-8E65-39BAD8ED2C8E}"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9FDF79-DFEC-4E36-8E65-39BAD8ED2C8E}"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9FDF79-DFEC-4E36-8E65-39BAD8ED2C8E}"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9FDF79-DFEC-4E36-8E65-39BAD8ED2C8E}"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78B3B2-CC8F-4520-944E-B5DE1AA95A8F}"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840165-E0F1-4E67-9EFE-1C59F84E8C2E}"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60A083-7CB0-47FF-99E5-965D50883886}"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Vrije v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Vrije v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el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smtClean="0"/>
              <a:t>Klik om de stijl te bewerken</a:t>
            </a:r>
            <a:endParaRPr lang="en-US"/>
          </a:p>
        </p:txBody>
      </p:sp>
      <p:sp>
        <p:nvSpPr>
          <p:cNvPr id="17" name="Ondertitel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smtClean="0"/>
              <a:t>Klik om het opmaakprofiel van de modelondertitel te bewerken</a:t>
            </a:r>
            <a:endParaRPr lang="en-US"/>
          </a:p>
        </p:txBody>
      </p:sp>
      <p:sp>
        <p:nvSpPr>
          <p:cNvPr id="6" name="Tijdelijke aanduiding voor datum 29"/>
          <p:cNvSpPr>
            <a:spLocks noGrp="1"/>
          </p:cNvSpPr>
          <p:nvPr>
            <p:ph type="dt" sz="half" idx="10"/>
          </p:nvPr>
        </p:nvSpPr>
        <p:spPr/>
        <p:txBody>
          <a:bodyPr/>
          <a:lstStyle>
            <a:lvl1pPr>
              <a:defRPr/>
            </a:lvl1pPr>
          </a:lstStyle>
          <a:p>
            <a:pPr>
              <a:defRPr/>
            </a:pPr>
            <a:fld id="{F756A114-CE91-47F1-9EC2-49F336D546B2}" type="datetime1">
              <a:rPr lang="nl-NL"/>
              <a:pPr>
                <a:defRPr/>
              </a:pPr>
              <a:t>3-3-2014</a:t>
            </a:fld>
            <a:endParaRPr lang="nl-NL"/>
          </a:p>
        </p:txBody>
      </p:sp>
      <p:sp>
        <p:nvSpPr>
          <p:cNvPr id="7" name="Tijdelijke aanduiding voor voettekst 18"/>
          <p:cNvSpPr>
            <a:spLocks noGrp="1"/>
          </p:cNvSpPr>
          <p:nvPr>
            <p:ph type="ftr" sz="quarter" idx="11"/>
          </p:nvPr>
        </p:nvSpPr>
        <p:spPr/>
        <p:txBody>
          <a:bodyPr/>
          <a:lstStyle>
            <a:lvl1pPr>
              <a:defRPr/>
            </a:lvl1pPr>
          </a:lstStyle>
          <a:p>
            <a:pPr>
              <a:defRPr/>
            </a:pPr>
            <a:r>
              <a:rPr lang="nl-NL"/>
              <a:t>Bericht van God</a:t>
            </a:r>
          </a:p>
        </p:txBody>
      </p:sp>
      <p:sp>
        <p:nvSpPr>
          <p:cNvPr id="8" name="Tijdelijke aanduiding voor dianummer 26"/>
          <p:cNvSpPr>
            <a:spLocks noGrp="1"/>
          </p:cNvSpPr>
          <p:nvPr>
            <p:ph type="sldNum" sz="quarter" idx="12"/>
          </p:nvPr>
        </p:nvSpPr>
        <p:spPr/>
        <p:txBody>
          <a:bodyPr/>
          <a:lstStyle>
            <a:lvl1pPr>
              <a:defRPr/>
            </a:lvl1pPr>
          </a:lstStyle>
          <a:p>
            <a:pPr>
              <a:defRPr/>
            </a:pPr>
            <a:fld id="{FED62338-3645-40E9-AB96-39044FC88CB3}"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2BA9DF56-AB1B-4B95-A3CA-4325DEFF6963}"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76697E87-24FB-4A6A-85BB-DA6BC6049D8B}"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7CB7335F-84CC-47F7-B999-BC60EB38CFDD}"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B33D8687-0261-4D73-A46F-7909D9656F0D}"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B001504E-BD58-4652-9243-50C6E7232055}"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724F890D-13A7-4040-B6D5-EABF58C5EE76}"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4" name="Vrije v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Vrije v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el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6" name="Tijdelijke aanduiding voor datum 3"/>
          <p:cNvSpPr>
            <a:spLocks noGrp="1"/>
          </p:cNvSpPr>
          <p:nvPr>
            <p:ph type="dt" sz="half" idx="10"/>
          </p:nvPr>
        </p:nvSpPr>
        <p:spPr/>
        <p:txBody>
          <a:bodyPr/>
          <a:lstStyle>
            <a:lvl1pPr>
              <a:defRPr/>
            </a:lvl1pPr>
          </a:lstStyle>
          <a:p>
            <a:pPr>
              <a:defRPr/>
            </a:pPr>
            <a:fld id="{A29D70E1-D93E-40B2-9B40-E817EC3E1EBF}" type="datetime1">
              <a:rPr lang="nl-NL"/>
              <a:pPr>
                <a:defRPr/>
              </a:pPr>
              <a:t>3-3-2014</a:t>
            </a:fld>
            <a:endParaRPr lang="nl-NL"/>
          </a:p>
        </p:txBody>
      </p:sp>
      <p:sp>
        <p:nvSpPr>
          <p:cNvPr id="7"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8" name="Tijdelijke aanduiding voor dianummer 5"/>
          <p:cNvSpPr>
            <a:spLocks noGrp="1"/>
          </p:cNvSpPr>
          <p:nvPr>
            <p:ph type="sldNum" sz="quarter" idx="12"/>
          </p:nvPr>
        </p:nvSpPr>
        <p:spPr/>
        <p:txBody>
          <a:bodyPr/>
          <a:lstStyle>
            <a:lvl1pPr>
              <a:defRPr/>
            </a:lvl1pPr>
          </a:lstStyle>
          <a:p>
            <a:pPr>
              <a:defRPr/>
            </a:pPr>
            <a:fld id="{9FC49567-7F0F-4618-B953-A363DFF9819F}"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1143000"/>
          </a:xfrm>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pPr>
              <a:defRPr/>
            </a:pPr>
            <a:fld id="{DAA7A9DE-692F-4936-9AA3-66A2C470C787}" type="datetime1">
              <a:rPr lang="nl-NL"/>
              <a:pPr>
                <a:defRPr/>
              </a:pPr>
              <a:t>3-3-2014</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pPr>
              <a:defRPr/>
            </a:pPr>
            <a:fld id="{14701F61-3835-42EC-83F4-5D5C24E5EA54}"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4" name="Tijdelijke aanduiding voor tekst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5" name="Tijdelijke aanduiding voor inhoud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lvl1pPr>
              <a:defRPr/>
            </a:lvl1pPr>
          </a:lstStyle>
          <a:p>
            <a:pPr>
              <a:defRPr/>
            </a:pPr>
            <a:fld id="{09141A83-91CF-4707-8067-E83E9594C840}" type="datetime1">
              <a:rPr lang="nl-NL"/>
              <a:pPr>
                <a:defRPr/>
              </a:pPr>
              <a:t>3-3-2014</a:t>
            </a:fld>
            <a:endParaRPr lang="nl-NL"/>
          </a:p>
        </p:txBody>
      </p:sp>
      <p:sp>
        <p:nvSpPr>
          <p:cNvPr id="8" name="Tijdelijke aanduiding voor voettekst 7"/>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8"/>
          <p:cNvSpPr>
            <a:spLocks noGrp="1"/>
          </p:cNvSpPr>
          <p:nvPr>
            <p:ph type="sldNum" sz="quarter" idx="12"/>
          </p:nvPr>
        </p:nvSpPr>
        <p:spPr/>
        <p:txBody>
          <a:bodyPr/>
          <a:lstStyle>
            <a:lvl1pPr>
              <a:defRPr/>
            </a:lvl1pPr>
          </a:lstStyle>
          <a:p>
            <a:pPr>
              <a:defRPr/>
            </a:pPr>
            <a:fld id="{707C0C66-1AD8-402A-B19C-03D32EAAC689}"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320"/>
            <a:ext cx="7470648" cy="1143000"/>
          </a:xfrm>
        </p:spPr>
        <p:txBody>
          <a:bodyPr/>
          <a:lstStyle>
            <a:lvl1pPr algn="l">
              <a:defRPr sz="4600"/>
            </a:lvl1pPr>
          </a:lstStyle>
          <a:p>
            <a:r>
              <a:rPr lang="nl-NL" smtClean="0"/>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pPr>
              <a:defRPr/>
            </a:pPr>
            <a:fld id="{FDFD3703-A141-491C-90F1-1C71126E1C0C}" type="datetime1">
              <a:rPr lang="nl-NL"/>
              <a:pPr>
                <a:defRPr/>
              </a:pPr>
              <a:t>3-3-2014</a:t>
            </a:fld>
            <a:endParaRPr lang="nl-NL"/>
          </a:p>
        </p:txBody>
      </p:sp>
      <p:sp>
        <p:nvSpPr>
          <p:cNvPr id="4"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7"/>
          <p:cNvSpPr>
            <a:spLocks noGrp="1"/>
          </p:cNvSpPr>
          <p:nvPr>
            <p:ph type="sldNum" sz="quarter" idx="12"/>
          </p:nvPr>
        </p:nvSpPr>
        <p:spPr/>
        <p:txBody>
          <a:bodyPr/>
          <a:lstStyle>
            <a:lvl1pPr>
              <a:defRPr/>
            </a:lvl1pPr>
          </a:lstStyle>
          <a:p>
            <a:pPr>
              <a:defRPr/>
            </a:pPr>
            <a:fld id="{BEA1268F-0A67-47EE-98FA-59F6DA0EB509}"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fld id="{250C2B15-66EE-465C-B9BD-8577ED047568}" type="datetime1">
              <a:rPr lang="nl-NL"/>
              <a:pPr>
                <a:defRPr/>
              </a:pPr>
              <a:t>3-3-2014</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7"/>
          <p:cNvSpPr>
            <a:spLocks noGrp="1"/>
          </p:cNvSpPr>
          <p:nvPr>
            <p:ph type="sldNum" sz="quarter" idx="12"/>
          </p:nvPr>
        </p:nvSpPr>
        <p:spPr/>
        <p:txBody>
          <a:bodyPr/>
          <a:lstStyle>
            <a:lvl1pPr>
              <a:defRPr/>
            </a:lvl1pPr>
          </a:lstStyle>
          <a:p>
            <a:pPr>
              <a:defRPr/>
            </a:pPr>
            <a:fld id="{A3F31B9F-FCC2-441B-8238-0A033218F2BE}"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nl-NL" smtClean="0"/>
              <a:t>Klik om de stijl te bewerken</a:t>
            </a:r>
            <a:endParaRPr lang="en-US"/>
          </a:p>
        </p:txBody>
      </p:sp>
      <p:sp>
        <p:nvSpPr>
          <p:cNvPr id="3" name="Tijdelijke aanduiding voor teks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nl-NL" smtClean="0"/>
              <a:t>Klik om de modelstijlen te bewerken</a:t>
            </a:r>
          </a:p>
        </p:txBody>
      </p:sp>
      <p:sp>
        <p:nvSpPr>
          <p:cNvPr id="4" name="Tijdelijke aanduiding voor inhoud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lvl1pPr>
              <a:defRPr/>
            </a:lvl1pPr>
          </a:lstStyle>
          <a:p>
            <a:pPr>
              <a:defRPr/>
            </a:pPr>
            <a:fld id="{5BBCFDA1-9C1D-4F30-890F-3048B72231F4}" type="datetime1">
              <a:rPr lang="nl-NL"/>
              <a:pPr>
                <a:defRPr/>
              </a:pPr>
              <a:t>3-3-2014</a:t>
            </a:fld>
            <a:endParaRPr lang="nl-NL"/>
          </a:p>
        </p:txBody>
      </p:sp>
      <p:sp>
        <p:nvSpPr>
          <p:cNvPr id="6"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6"/>
          <p:cNvSpPr>
            <a:spLocks noGrp="1"/>
          </p:cNvSpPr>
          <p:nvPr>
            <p:ph type="sldNum" sz="quarter" idx="12"/>
          </p:nvPr>
        </p:nvSpPr>
        <p:spPr>
          <a:xfrm>
            <a:off x="8156575" y="6421438"/>
            <a:ext cx="762000" cy="365125"/>
          </a:xfrm>
        </p:spPr>
        <p:txBody>
          <a:bodyPr/>
          <a:lstStyle>
            <a:lvl1pPr>
              <a:defRPr/>
            </a:lvl1pPr>
          </a:lstStyle>
          <a:p>
            <a:pPr>
              <a:defRPr/>
            </a:pPr>
            <a:fld id="{57505AB9-2787-4B23-BB3E-60923606BE0F}"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nl-NL" smtClean="0"/>
              <a:t>Klik om de stijl te bewerken</a:t>
            </a:r>
            <a:endParaRPr lang="en-US"/>
          </a:p>
        </p:txBody>
      </p:sp>
      <p:sp>
        <p:nvSpPr>
          <p:cNvPr id="3" name="Tijdelijke aanduiding voor afbeelding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nl-NL" noProof="0" smtClean="0"/>
              <a:t>Klik op het pictogram als u een afbeelding wilt toevoegen</a:t>
            </a:r>
            <a:endParaRPr lang="en-US" noProof="0" dirty="0"/>
          </a:p>
        </p:txBody>
      </p:sp>
      <p:sp>
        <p:nvSpPr>
          <p:cNvPr id="4" name="Tijdelijke aanduiding voor teks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pPr>
              <a:defRPr/>
            </a:pPr>
            <a:fld id="{4FB493C7-26BC-450D-8BB3-8A32120ED132}" type="datetime1">
              <a:rPr lang="nl-NL"/>
              <a:pPr>
                <a:defRPr/>
              </a:pPr>
              <a:t>3-3-2014</a:t>
            </a:fld>
            <a:endParaRPr lang="nl-NL"/>
          </a:p>
        </p:txBody>
      </p:sp>
      <p:sp>
        <p:nvSpPr>
          <p:cNvPr id="6"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6"/>
          <p:cNvSpPr>
            <a:spLocks noGrp="1"/>
          </p:cNvSpPr>
          <p:nvPr>
            <p:ph type="sldNum" sz="quarter" idx="12"/>
          </p:nvPr>
        </p:nvSpPr>
        <p:spPr/>
        <p:txBody>
          <a:bodyPr/>
          <a:lstStyle>
            <a:lvl1pPr>
              <a:defRPr/>
            </a:lvl1pPr>
          </a:lstStyle>
          <a:p>
            <a:pPr>
              <a:defRPr/>
            </a:pPr>
            <a:fld id="{57FAD67E-7EB0-4DC2-9C14-40C5E2F1791A}"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12" name="Vrije v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Vrije v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jdelijke aanduiding voor titel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nl-NL" smtClean="0"/>
              <a:t>Klik om de stijl te bewerken</a:t>
            </a:r>
            <a:endParaRPr lang="en-US" smtClean="0"/>
          </a:p>
        </p:txBody>
      </p:sp>
      <p:sp>
        <p:nvSpPr>
          <p:cNvPr id="1029" name="Tijdelijke aanduiding voor tekst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8BD69A22-54BB-4A77-8CB8-A02FAB1C52FC}" type="datetime1">
              <a:rPr lang="nl-NL"/>
              <a:pPr>
                <a:defRPr/>
              </a:pPr>
              <a:t>3-3-2014</a:t>
            </a:fld>
            <a:endParaRPr lang="nl-NL"/>
          </a:p>
        </p:txBody>
      </p:sp>
      <p:sp>
        <p:nvSpPr>
          <p:cNvPr id="22" name="Tijdelijke aanduiding voor voettekst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smtClean="0">
                <a:solidFill>
                  <a:schemeClr val="tx2">
                    <a:shade val="50000"/>
                  </a:schemeClr>
                </a:solidFill>
                <a:latin typeface="+mn-lt"/>
              </a:defRPr>
            </a:lvl1pPr>
          </a:lstStyle>
          <a:p>
            <a:pPr>
              <a:defRPr/>
            </a:pPr>
            <a:r>
              <a:rPr lang="nl-NL"/>
              <a:t>Bericht van God</a:t>
            </a:r>
          </a:p>
        </p:txBody>
      </p:sp>
      <p:sp>
        <p:nvSpPr>
          <p:cNvPr id="18" name="Tijdelijke aanduiding voor dianumm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5C1EF76A-CD87-4778-BC3D-D2FDF37D6457}" type="slidenum">
              <a:rPr lang="nl-NL"/>
              <a:pPr>
                <a:defRPr/>
              </a:pPr>
              <a:t>‹nr.›</a:t>
            </a:fld>
            <a:endParaRPr lang="nl-NL"/>
          </a:p>
        </p:txBody>
      </p:sp>
    </p:spTree>
  </p:cSld>
  <p:clrMap bg1="dk1" tx1="lt1" bg2="dk2" tx2="lt2" accent1="accent1" accent2="accent2" accent3="accent3" accent4="accent4" accent5="accent5" accent6="accent6" hlink="hlink" folHlink="folHlink"/>
  <p:sldLayoutIdLst>
    <p:sldLayoutId id="2147483732" r:id="rId1"/>
    <p:sldLayoutId id="2147483731" r:id="rId2"/>
    <p:sldLayoutId id="2147483733" r:id="rId3"/>
    <p:sldLayoutId id="2147483730" r:id="rId4"/>
    <p:sldLayoutId id="2147483734" r:id="rId5"/>
    <p:sldLayoutId id="2147483729" r:id="rId6"/>
    <p:sldLayoutId id="2147483728" r:id="rId7"/>
    <p:sldLayoutId id="2147483735" r:id="rId8"/>
    <p:sldLayoutId id="2147483736" r:id="rId9"/>
    <p:sldLayoutId id="2147483727" r:id="rId10"/>
    <p:sldLayoutId id="2147483726" r:id="rId11"/>
  </p:sldLayoutIdLst>
  <p:hf sldNum="0" hdr="0" dt="0"/>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438400" y="332656"/>
            <a:ext cx="5157936" cy="3528392"/>
          </a:xfrm>
        </p:spPr>
        <p:txBody>
          <a:bodyPr>
            <a:normAutofit/>
          </a:bodyPr>
          <a:lstStyle/>
          <a:p>
            <a:pPr algn="l"/>
            <a:r>
              <a:rPr lang="nl-NL" sz="2400" b="1" dirty="0" smtClean="0">
                <a:latin typeface="Candara" pitchFamily="34" charset="0"/>
              </a:rPr>
              <a:t>Wat doe ik hier vandaag?</a:t>
            </a:r>
          </a:p>
          <a:p>
            <a:pPr algn="l"/>
            <a:endParaRPr lang="nl-NL" sz="2400" dirty="0" smtClean="0">
              <a:latin typeface="Candara" pitchFamily="34" charset="0"/>
            </a:endParaRPr>
          </a:p>
          <a:p>
            <a:pPr algn="l">
              <a:buFont typeface="Arial" pitchFamily="34" charset="0"/>
              <a:buChar char="•"/>
            </a:pPr>
            <a:r>
              <a:rPr lang="nl-NL" sz="2400" dirty="0" smtClean="0">
                <a:latin typeface="Candara" pitchFamily="34" charset="0"/>
              </a:rPr>
              <a:t>Ik vraag me af hoe het komt dat er zoveel verschillende kerken in Nederland zijn.</a:t>
            </a:r>
          </a:p>
          <a:p>
            <a:pPr algn="l">
              <a:buFont typeface="Arial" pitchFamily="34" charset="0"/>
              <a:buChar char="•"/>
            </a:pPr>
            <a:endParaRPr lang="nl-NL" sz="2400" dirty="0" smtClean="0">
              <a:latin typeface="Candara" pitchFamily="34" charset="0"/>
            </a:endParaRPr>
          </a:p>
          <a:p>
            <a:pPr algn="l">
              <a:buFont typeface="Arial" pitchFamily="34" charset="0"/>
              <a:buChar char="•"/>
            </a:pPr>
            <a:r>
              <a:rPr lang="nl-NL" sz="2400" dirty="0" smtClean="0">
                <a:latin typeface="Candara" pitchFamily="34" charset="0"/>
              </a:rPr>
              <a:t>In de bijbel gaat het over één kerk. Ik leer welke kenmerken deze kerk heeft. </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9411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Ondertitel 2"/>
          <p:cNvSpPr>
            <a:spLocks noGrp="1"/>
          </p:cNvSpPr>
          <p:nvPr>
            <p:ph type="subTitle" idx="1"/>
          </p:nvPr>
        </p:nvSpPr>
        <p:spPr>
          <a:xfrm>
            <a:off x="2209800" y="548680"/>
            <a:ext cx="6178624" cy="4392488"/>
          </a:xfrm>
        </p:spPr>
        <p:txBody>
          <a:bodyPr>
            <a:noAutofit/>
          </a:bodyPr>
          <a:lstStyle/>
          <a:p>
            <a:pPr algn="l"/>
            <a:r>
              <a:rPr lang="nl-NL" sz="2400" b="1" dirty="0" smtClean="0">
                <a:latin typeface="Candara" pitchFamily="34" charset="0"/>
              </a:rPr>
              <a:t>Openbaring 21: 9-11</a:t>
            </a:r>
          </a:p>
          <a:p>
            <a:pPr algn="l"/>
            <a:r>
              <a:rPr lang="nl-NL" sz="2400" dirty="0" smtClean="0">
                <a:latin typeface="Candara" pitchFamily="34" charset="0"/>
              </a:rPr>
              <a:t>9 Een van de zeven engelen met de offerschalen die gevuld waren met de laatste zeven plagen kwam op me af en zei: ‘Ik wil je de bruid laten zien, de vrouw van het lam.’ 10 Ik raakte in vervoering, en hij nam mij mee naar een heel hoge berg en liet me de heilige stad Jeruzalem zien, die uit de hemel neerdaalde, bij God vandaan. 11 De stad schitterde door Gods luister, met een schittering als van een edelsteen, als een kristalheldere jaspis.</a:t>
            </a:r>
          </a:p>
        </p:txBody>
      </p:sp>
      <p:pic>
        <p:nvPicPr>
          <p:cNvPr id="22532"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8649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2534" name="Text Box 1030"/>
          <p:cNvSpPr txBox="1">
            <a:spLocks noChangeArrowheads="1"/>
          </p:cNvSpPr>
          <p:nvPr/>
        </p:nvSpPr>
        <p:spPr bwMode="auto">
          <a:xfrm>
            <a:off x="5436096" y="6165304"/>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438400" y="1447801"/>
            <a:ext cx="3810000" cy="1189112"/>
          </a:xfrm>
        </p:spPr>
        <p:txBody>
          <a:bodyPr>
            <a:normAutofit/>
          </a:bodyPr>
          <a:lstStyle/>
          <a:p>
            <a:pPr algn="l"/>
            <a:r>
              <a:rPr lang="nl-NL" sz="4000" b="1" dirty="0" smtClean="0">
                <a:latin typeface="Candara" pitchFamily="34" charset="0"/>
              </a:rPr>
              <a:t>De beste!</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9411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438400" y="1447801"/>
            <a:ext cx="3810000" cy="1189112"/>
          </a:xfrm>
        </p:spPr>
        <p:txBody>
          <a:bodyPr>
            <a:normAutofit/>
          </a:bodyPr>
          <a:lstStyle/>
          <a:p>
            <a:pPr algn="l"/>
            <a:r>
              <a:rPr lang="nl-NL" sz="4000" b="1" dirty="0" smtClean="0">
                <a:latin typeface="Candara" pitchFamily="34" charset="0"/>
              </a:rPr>
              <a:t>Kenmerken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9411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438400" y="1447801"/>
            <a:ext cx="3810000" cy="1189112"/>
          </a:xfrm>
        </p:spPr>
        <p:txBody>
          <a:bodyPr>
            <a:normAutofit lnSpcReduction="10000"/>
          </a:bodyPr>
          <a:lstStyle/>
          <a:p>
            <a:pPr algn="l"/>
            <a:r>
              <a:rPr lang="nl-NL" sz="4000" b="1" dirty="0" smtClean="0">
                <a:latin typeface="Candara" pitchFamily="34" charset="0"/>
              </a:rPr>
              <a:t>Anders of hetzelfde</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9411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438400" y="1447801"/>
            <a:ext cx="5013920" cy="1189112"/>
          </a:xfrm>
        </p:spPr>
        <p:txBody>
          <a:bodyPr>
            <a:normAutofit/>
          </a:bodyPr>
          <a:lstStyle/>
          <a:p>
            <a:pPr algn="l"/>
            <a:r>
              <a:rPr lang="nl-NL" sz="4000" b="1" dirty="0" smtClean="0">
                <a:latin typeface="Candara" pitchFamily="34" charset="0"/>
              </a:rPr>
              <a:t>Waar moet je wezen?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9411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438400" y="1447801"/>
            <a:ext cx="5013920" cy="1189112"/>
          </a:xfrm>
        </p:spPr>
        <p:txBody>
          <a:bodyPr>
            <a:normAutofit/>
          </a:bodyPr>
          <a:lstStyle/>
          <a:p>
            <a:pPr algn="l"/>
            <a:r>
              <a:rPr lang="nl-NL" sz="4000" b="1" dirty="0" smtClean="0">
                <a:latin typeface="Candara" pitchFamily="34" charset="0"/>
              </a:rPr>
              <a:t>Wat is belangrijk?</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265237" y="9411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286000" y="620688"/>
            <a:ext cx="5598368" cy="3671912"/>
          </a:xfrm>
        </p:spPr>
        <p:txBody>
          <a:bodyPr>
            <a:normAutofit/>
          </a:bodyPr>
          <a:lstStyle/>
          <a:p>
            <a:pPr algn="l">
              <a:lnSpc>
                <a:spcPct val="80000"/>
              </a:lnSpc>
            </a:pPr>
            <a:r>
              <a:rPr lang="nl-NL" sz="2400" b="1" dirty="0" smtClean="0">
                <a:latin typeface="Candara" pitchFamily="34" charset="0"/>
              </a:rPr>
              <a:t>Johannes 10: 14-16</a:t>
            </a:r>
          </a:p>
          <a:p>
            <a:pPr algn="l">
              <a:lnSpc>
                <a:spcPct val="80000"/>
              </a:lnSpc>
            </a:pPr>
            <a:r>
              <a:rPr lang="nl-NL" sz="2400" dirty="0" smtClean="0">
                <a:latin typeface="Candara" pitchFamily="34" charset="0"/>
              </a:rPr>
              <a:t>14 Ik ben de goede herder. Ik ken mijn schapen en mijn schapen kennen mij, </a:t>
            </a:r>
          </a:p>
          <a:p>
            <a:pPr algn="l">
              <a:lnSpc>
                <a:spcPct val="80000"/>
              </a:lnSpc>
            </a:pPr>
            <a:r>
              <a:rPr lang="nl-NL" sz="2400" dirty="0" smtClean="0">
                <a:latin typeface="Candara" pitchFamily="34" charset="0"/>
              </a:rPr>
              <a:t>15 zoals de Vader mij kent en ik de Vader ken. Ik geef mijn leven voor de schapen. </a:t>
            </a:r>
          </a:p>
          <a:p>
            <a:pPr algn="l">
              <a:lnSpc>
                <a:spcPct val="80000"/>
              </a:lnSpc>
            </a:pPr>
            <a:r>
              <a:rPr lang="nl-NL" sz="2400" dirty="0" smtClean="0">
                <a:latin typeface="Candara" pitchFamily="34" charset="0"/>
              </a:rPr>
              <a:t>16 Maar ik heb ook nog andere schapen, die niet uit deze schaapskooi komen. Ook die moet ik hoeden, ook zij zullen naar mijn stem luisteren: </a:t>
            </a:r>
          </a:p>
          <a:p>
            <a:pPr algn="l">
              <a:lnSpc>
                <a:spcPct val="80000"/>
              </a:lnSpc>
            </a:pPr>
            <a:r>
              <a:rPr lang="nl-NL" sz="2400" dirty="0" smtClean="0">
                <a:latin typeface="Candara" pitchFamily="34" charset="0"/>
              </a:rPr>
              <a:t>dan zal er één kudde zijn, met één herder</a:t>
            </a:r>
          </a:p>
        </p:txBody>
      </p:sp>
      <p:pic>
        <p:nvPicPr>
          <p:cNvPr id="1638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189037" y="7125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6390" name="Text Box 1030"/>
          <p:cNvSpPr txBox="1">
            <a:spLocks noChangeArrowheads="1"/>
          </p:cNvSpPr>
          <p:nvPr/>
        </p:nvSpPr>
        <p:spPr bwMode="auto">
          <a:xfrm>
            <a:off x="5436096"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467544" y="404664"/>
            <a:ext cx="7920880" cy="4536504"/>
          </a:xfrm>
        </p:spPr>
        <p:txBody>
          <a:bodyPr>
            <a:noAutofit/>
          </a:bodyPr>
          <a:lstStyle/>
          <a:p>
            <a:pPr algn="l">
              <a:lnSpc>
                <a:spcPct val="80000"/>
              </a:lnSpc>
            </a:pPr>
            <a:r>
              <a:rPr lang="nl-NL" sz="2400" b="1" dirty="0" smtClean="0">
                <a:latin typeface="Candara" pitchFamily="34" charset="0"/>
              </a:rPr>
              <a:t>1 Korintiërs 12: 12-17</a:t>
            </a:r>
          </a:p>
          <a:p>
            <a:pPr algn="l">
              <a:lnSpc>
                <a:spcPct val="80000"/>
              </a:lnSpc>
            </a:pPr>
            <a:r>
              <a:rPr lang="nl-NL" sz="2400" dirty="0" smtClean="0">
                <a:latin typeface="Candara" pitchFamily="34" charset="0"/>
              </a:rPr>
              <a:t>12 Een lichaam is een eenheid die uit vele delen bestaat; ondanks hun veelheid vormen al die delen samen één lichaam. Zo is het ook met het lichaam van Christus. 13 Wij zijn allen gedoopt in één Geest en zijn daardoor één lichaam geworden, wij zijn allen van één Geest doordrenkt, of we nu Joden of Grieken zijn, of we nu slaven of vrije mensen zijn. 14 Immers, een lichaam bestaat niet uit één deel, maar uit vele. 15 Als de voet zou zeggen: ‘Ik ben geen hand, dus ik hoor niet bij het lichaam,’ hoort hij er dan werkelijk niet bij? 16 En als het oor zou zeggen: ‘Ik ben geen oog, dus ik hoor niet bij het lichaam,’ hoort het er dan werkelijk niet bij? 17 Als het hele lichaam oog zou zijn, waarmee zou het dan kunnen horen? Als het hele lichaam oor zou zijn, waarmee zou het dan kunnen ruiken? </a:t>
            </a:r>
          </a:p>
        </p:txBody>
      </p:sp>
      <p:pic>
        <p:nvPicPr>
          <p:cNvPr id="1843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933950"/>
            <a:ext cx="5029200" cy="1924050"/>
          </a:xfrm>
          <a:prstGeom prst="rect">
            <a:avLst/>
          </a:prstGeom>
          <a:noFill/>
          <a:ln w="9525">
            <a:noFill/>
            <a:miter lim="800000"/>
            <a:headEnd/>
            <a:tailEnd/>
          </a:ln>
        </p:spPr>
      </p:pic>
      <p:sp>
        <p:nvSpPr>
          <p:cNvPr id="18438" name="Text Box 1030"/>
          <p:cNvSpPr txBox="1">
            <a:spLocks noChangeArrowheads="1"/>
          </p:cNvSpPr>
          <p:nvPr/>
        </p:nvSpPr>
        <p:spPr bwMode="auto">
          <a:xfrm>
            <a:off x="5436096" y="6165304"/>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362200" y="836712"/>
            <a:ext cx="5666184" cy="3506688"/>
          </a:xfrm>
        </p:spPr>
        <p:txBody>
          <a:bodyPr>
            <a:normAutofit/>
          </a:bodyPr>
          <a:lstStyle/>
          <a:p>
            <a:pPr algn="l">
              <a:lnSpc>
                <a:spcPct val="90000"/>
              </a:lnSpc>
            </a:pPr>
            <a:r>
              <a:rPr lang="nl-NL" sz="2400" b="1" dirty="0" smtClean="0">
                <a:latin typeface="Candara" pitchFamily="34" charset="0"/>
              </a:rPr>
              <a:t>1 Petrus 2: 4 en 5</a:t>
            </a:r>
          </a:p>
          <a:p>
            <a:pPr algn="l">
              <a:lnSpc>
                <a:spcPct val="90000"/>
              </a:lnSpc>
            </a:pPr>
            <a:r>
              <a:rPr lang="nl-NL" sz="2400" dirty="0" smtClean="0">
                <a:latin typeface="Candara" pitchFamily="34" charset="0"/>
              </a:rPr>
              <a:t>4 Voeg u bij hem, bij de levende steen die door de mensen werd afgekeurd maar door God werd uitgekozen om zijn kostbaarheid, 5 en laat u ook zelf als levende stenen gebruiken voor de bouw van een geestelijke tempel. Vorm een heilige priesterschap om geestelijke offers te brengen die God, dankzij Jezus Christus, welgevallig zijn.</a:t>
            </a:r>
          </a:p>
        </p:txBody>
      </p:sp>
      <p:pic>
        <p:nvPicPr>
          <p:cNvPr id="2048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5" name="Picture 2" descr="C:\Users\Eric\Dropbox\Herziening Follow Up deel 4\Map 7 Illustraties en foto's\Blok illustraties\Blok 2 kerk.jpg"/>
          <p:cNvPicPr>
            <a:picLocks noChangeAspect="1" noChangeArrowheads="1"/>
          </p:cNvPicPr>
          <p:nvPr/>
        </p:nvPicPr>
        <p:blipFill>
          <a:blip r:embed="rId4" cstate="print"/>
          <a:srcRect/>
          <a:stretch>
            <a:fillRect/>
          </a:stretch>
        </p:blipFill>
        <p:spPr bwMode="auto">
          <a:xfrm>
            <a:off x="112837" y="864915"/>
            <a:ext cx="1944394" cy="25922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0486" name="Text Box 1030"/>
          <p:cNvSpPr txBox="1">
            <a:spLocks noChangeArrowheads="1"/>
          </p:cNvSpPr>
          <p:nvPr/>
        </p:nvSpPr>
        <p:spPr bwMode="auto">
          <a:xfrm>
            <a:off x="5364088" y="6093296"/>
            <a:ext cx="3495675"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9 Allemaal kerken</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Technisch">
  <a:themeElements>
    <a:clrScheme name="Technisch">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sch">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sch">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229</TotalTime>
  <Words>537</Words>
  <Application>Microsoft Office PowerPoint</Application>
  <PresentationFormat>Diavoorstelling (4:3)</PresentationFormat>
  <Paragraphs>41</Paragraphs>
  <Slides>10</Slides>
  <Notes>10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Technisch</vt:lpstr>
      <vt:lpstr>Dia 1</vt:lpstr>
      <vt:lpstr>Dia 2</vt:lpstr>
      <vt:lpstr>Dia 3</vt:lpstr>
      <vt:lpstr>Dia 4</vt:lpstr>
      <vt:lpstr>Dia 5</vt:lpstr>
      <vt:lpstr>Dia 6</vt:lpstr>
      <vt:lpstr>Dia 7</vt:lpstr>
      <vt:lpstr>Dia 8</vt:lpstr>
      <vt:lpstr>Dia 9</vt:lpstr>
      <vt:lpstr>Dia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33</cp:revision>
  <dcterms:created xsi:type="dcterms:W3CDTF">2011-08-15T13:01:05Z</dcterms:created>
  <dcterms:modified xsi:type="dcterms:W3CDTF">2014-03-03T18:31:09Z</dcterms:modified>
</cp:coreProperties>
</file>