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0" r:id="rId7"/>
    <p:sldId id="258" r:id="rId8"/>
    <p:sldId id="259" r:id="rId9"/>
    <p:sldId id="264"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10F97D9C-0458-4ADB-97F9-96975B80308D}"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07A443B-2976-493A-826E-B58716DB9373}"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17A5E3C-D30C-464F-90AC-58A532AE7CEA}"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EEE2B2C-F874-49E7-B52A-2D3A174C00AE}"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7A2FDA8-DFD7-494D-B4CB-44F566D8C304}"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4F693ED-5730-4EFE-91B1-18CDAF971FB2}"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9482BEB0-BBE9-48BB-B964-5004868C0101}"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B855E67-1D61-461B-A106-FF66A129F780}"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CD0C50FB-EE39-4B71-B2BE-EDC1203AEF4A}"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2C07D10-CC73-4E16-9A5F-717D36188F1D}"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03330E5D-54C8-4F7C-9EF2-B7B6FB907241}"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3885CAC-BF59-4287-8888-752171E6A8D2}"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59665CD6-096E-453E-B592-173FC0D87973}" type="datetimeFigureOut">
              <a:rPr lang="nl-NL"/>
              <a:pPr>
                <a:defRPr/>
              </a:pPr>
              <a:t>19-5-2014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786D0BEE-BB53-47CB-953D-C48E6085039D}"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53D1BA60-CB23-4F0F-BF36-DF443CD337B3}" type="datetimeFigureOut">
              <a:rPr lang="nl-NL"/>
              <a:pPr>
                <a:defRPr/>
              </a:pPr>
              <a:t>19-5-2014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B01F56ED-F808-4DB0-9F21-68F5A269EFA9}"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BF062017-6D47-4CD1-A745-68F0C5F933BF}" type="datetimeFigureOut">
              <a:rPr lang="nl-NL"/>
              <a:pPr>
                <a:defRPr/>
              </a:pPr>
              <a:t>19-5-2014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D8BCD654-505D-4B26-8F2B-73AE33F130F1}"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C8126C5-6E6A-4C0D-9056-BDFFF2FBC936}"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E13936D-D064-4A6A-A36D-BB76E1F97DF5}"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89E198B-F4C9-453C-B064-E69E65ADBE83}"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2B29B11-2946-428F-9A95-DFF293A5F4D9}"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D469630-5A2D-497D-AB13-D21181F6A0B6}" type="datetimeFigureOut">
              <a:rPr lang="nl-NL"/>
              <a:pPr>
                <a:defRPr/>
              </a:pPr>
              <a:t>19-5-2014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7A82448-D2CB-473B-9572-203FC5B3662E}"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23528" y="333375"/>
            <a:ext cx="8496944" cy="522288"/>
          </a:xfrm>
          <a:prstGeom prst="rect">
            <a:avLst/>
          </a:prstGeom>
          <a:noFill/>
        </p:spPr>
        <p:txBody>
          <a:bodyPr wrap="square">
            <a:spAutoFit/>
          </a:bodyPr>
          <a:lstStyle/>
          <a:p>
            <a:pPr algn="ctr" fontAlgn="auto">
              <a:spcBef>
                <a:spcPts val="0"/>
              </a:spcBef>
              <a:spcAft>
                <a:spcPts val="0"/>
              </a:spcAft>
              <a:defRPr/>
            </a:pPr>
            <a:r>
              <a:rPr lang="nl-NL" sz="2800" b="1" smtClean="0">
                <a:solidFill>
                  <a:schemeClr val="accent2">
                    <a:lumMod val="75000"/>
                  </a:schemeClr>
                </a:solidFill>
                <a:latin typeface="+mn-lt"/>
                <a:cs typeface="+mn-cs"/>
              </a:rPr>
              <a:t>9 – Is er </a:t>
            </a:r>
            <a:r>
              <a:rPr lang="nl-NL" sz="2800" b="1" dirty="0">
                <a:solidFill>
                  <a:schemeClr val="accent2">
                    <a:lumMod val="75000"/>
                  </a:schemeClr>
                </a:solidFill>
                <a:latin typeface="+mn-lt"/>
                <a:cs typeface="+mn-cs"/>
              </a:rPr>
              <a:t>maar één waarheid?</a:t>
            </a:r>
          </a:p>
        </p:txBody>
      </p:sp>
      <p:pic>
        <p:nvPicPr>
          <p:cNvPr id="2052" name="Picture 2"/>
          <p:cNvPicPr>
            <a:picLocks noChangeAspect="1" noChangeArrowheads="1"/>
          </p:cNvPicPr>
          <p:nvPr/>
        </p:nvPicPr>
        <p:blipFill>
          <a:blip r:embed="rId3" cstate="print"/>
          <a:srcRect/>
          <a:stretch>
            <a:fillRect/>
          </a:stretch>
        </p:blipFill>
        <p:spPr bwMode="auto">
          <a:xfrm>
            <a:off x="2699792" y="1124744"/>
            <a:ext cx="3913188" cy="5216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er maar één waarheid?</a:t>
              </a:r>
            </a:p>
          </p:txBody>
        </p:sp>
      </p:grpSp>
      <p:pic>
        <p:nvPicPr>
          <p:cNvPr id="3076" name="Picture 2"/>
          <p:cNvPicPr>
            <a:picLocks noChangeAspect="1" noChangeArrowheads="1"/>
          </p:cNvPicPr>
          <p:nvPr/>
        </p:nvPicPr>
        <p:blipFill>
          <a:blip r:embed="rId3" cstate="print"/>
          <a:srcRect/>
          <a:stretch>
            <a:fillRect/>
          </a:stretch>
        </p:blipFill>
        <p:spPr bwMode="auto">
          <a:xfrm>
            <a:off x="179389" y="188913"/>
            <a:ext cx="1458314" cy="1943943"/>
          </a:xfrm>
          <a:prstGeom prst="rect">
            <a:avLst/>
          </a:prstGeom>
          <a:noFill/>
          <a:ln w="9525">
            <a:noFill/>
            <a:miter lim="800000"/>
            <a:headEnd/>
            <a:tailEnd/>
          </a:ln>
        </p:spPr>
      </p:pic>
      <p:sp>
        <p:nvSpPr>
          <p:cNvPr id="7" name="Tijdelijke aanduiding voor inhoud 6"/>
          <p:cNvSpPr>
            <a:spLocks noGrp="1"/>
          </p:cNvSpPr>
          <p:nvPr>
            <p:ph idx="1"/>
          </p:nvPr>
        </p:nvSpPr>
        <p:spPr>
          <a:xfrm>
            <a:off x="1835696" y="2132856"/>
            <a:ext cx="6851104" cy="3993307"/>
          </a:xfrm>
        </p:spPr>
        <p:txBody>
          <a:bodyPr/>
          <a:lstStyle/>
          <a:p>
            <a:pPr>
              <a:buNone/>
            </a:pPr>
            <a:r>
              <a:rPr lang="nl-NL" sz="2400" b="1" dirty="0" smtClean="0"/>
              <a:t>Wat doe ik hier vandaag?</a:t>
            </a:r>
          </a:p>
          <a:p>
            <a:pPr>
              <a:buNone/>
            </a:pPr>
            <a:endParaRPr lang="nl-NL" sz="2400" dirty="0" smtClean="0"/>
          </a:p>
          <a:p>
            <a:r>
              <a:rPr lang="nl-NL" sz="2400" dirty="0" smtClean="0"/>
              <a:t> Er zijn zoveel godsdiensten. Hoe kom ik erachter wat waar is?</a:t>
            </a:r>
          </a:p>
          <a:p>
            <a:r>
              <a:rPr lang="nl-NL" sz="2400" dirty="0" smtClean="0"/>
              <a:t>Ik verdiep me in openbaring en waarheid.</a:t>
            </a:r>
            <a:endParaRPr lang="nl-N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er maar één waarheid?</a:t>
              </a:r>
            </a:p>
          </p:txBody>
        </p:sp>
      </p:grpSp>
      <p:pic>
        <p:nvPicPr>
          <p:cNvPr id="3076" name="Picture 2"/>
          <p:cNvPicPr>
            <a:picLocks noChangeAspect="1" noChangeArrowheads="1"/>
          </p:cNvPicPr>
          <p:nvPr/>
        </p:nvPicPr>
        <p:blipFill>
          <a:blip r:embed="rId3" cstate="print"/>
          <a:srcRect/>
          <a:stretch>
            <a:fillRect/>
          </a:stretch>
        </p:blipFill>
        <p:spPr bwMode="auto">
          <a:xfrm>
            <a:off x="3059832" y="2060848"/>
            <a:ext cx="3096344" cy="4127449"/>
          </a:xfrm>
          <a:prstGeom prst="rect">
            <a:avLst/>
          </a:prstGeom>
          <a:noFill/>
          <a:ln w="9525">
            <a:noFill/>
            <a:miter lim="800000"/>
            <a:headEnd/>
            <a:tailEnd/>
          </a:ln>
        </p:spPr>
      </p:pic>
      <p:sp>
        <p:nvSpPr>
          <p:cNvPr id="7" name="Tijdelijke aanduiding voor inhoud 6"/>
          <p:cNvSpPr>
            <a:spLocks noGrp="1"/>
          </p:cNvSpPr>
          <p:nvPr>
            <p:ph idx="1"/>
          </p:nvPr>
        </p:nvSpPr>
        <p:spPr>
          <a:xfrm>
            <a:off x="251520" y="764704"/>
            <a:ext cx="8568952" cy="1152128"/>
          </a:xfrm>
        </p:spPr>
        <p:txBody>
          <a:bodyPr/>
          <a:lstStyle/>
          <a:p>
            <a:pPr algn="ctr">
              <a:buNone/>
            </a:pPr>
            <a:r>
              <a:rPr lang="nl-NL" sz="4000" b="1" dirty="0" smtClean="0"/>
              <a:t>Arrogant</a:t>
            </a:r>
            <a:endParaRPr lang="nl-NL"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er maar één waarheid?</a:t>
              </a:r>
            </a:p>
          </p:txBody>
        </p:sp>
      </p:grpSp>
      <p:pic>
        <p:nvPicPr>
          <p:cNvPr id="3076" name="Picture 2"/>
          <p:cNvPicPr>
            <a:picLocks noChangeAspect="1" noChangeArrowheads="1"/>
          </p:cNvPicPr>
          <p:nvPr/>
        </p:nvPicPr>
        <p:blipFill>
          <a:blip r:embed="rId3" cstate="print"/>
          <a:srcRect/>
          <a:stretch>
            <a:fillRect/>
          </a:stretch>
        </p:blipFill>
        <p:spPr bwMode="auto">
          <a:xfrm>
            <a:off x="3059832" y="2060848"/>
            <a:ext cx="3096344" cy="4127449"/>
          </a:xfrm>
          <a:prstGeom prst="rect">
            <a:avLst/>
          </a:prstGeom>
          <a:noFill/>
          <a:ln w="9525">
            <a:noFill/>
            <a:miter lim="800000"/>
            <a:headEnd/>
            <a:tailEnd/>
          </a:ln>
        </p:spPr>
      </p:pic>
      <p:sp>
        <p:nvSpPr>
          <p:cNvPr id="7" name="Tijdelijke aanduiding voor inhoud 6"/>
          <p:cNvSpPr>
            <a:spLocks noGrp="1"/>
          </p:cNvSpPr>
          <p:nvPr>
            <p:ph idx="1"/>
          </p:nvPr>
        </p:nvSpPr>
        <p:spPr>
          <a:xfrm>
            <a:off x="251520" y="764704"/>
            <a:ext cx="8568952" cy="1152128"/>
          </a:xfrm>
        </p:spPr>
        <p:txBody>
          <a:bodyPr/>
          <a:lstStyle/>
          <a:p>
            <a:pPr algn="ctr">
              <a:buNone/>
            </a:pPr>
            <a:r>
              <a:rPr lang="nl-NL" sz="4000" b="1" dirty="0" smtClean="0"/>
              <a:t>Alle godsdiensten</a:t>
            </a:r>
            <a:endParaRPr lang="nl-NL"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er maar één waarheid?</a:t>
              </a:r>
            </a:p>
          </p:txBody>
        </p:sp>
      </p:grpSp>
      <p:pic>
        <p:nvPicPr>
          <p:cNvPr id="3076" name="Picture 2"/>
          <p:cNvPicPr>
            <a:picLocks noChangeAspect="1" noChangeArrowheads="1"/>
          </p:cNvPicPr>
          <p:nvPr/>
        </p:nvPicPr>
        <p:blipFill>
          <a:blip r:embed="rId3" cstate="print"/>
          <a:srcRect/>
          <a:stretch>
            <a:fillRect/>
          </a:stretch>
        </p:blipFill>
        <p:spPr bwMode="auto">
          <a:xfrm>
            <a:off x="3059832" y="2060848"/>
            <a:ext cx="3096344" cy="4127449"/>
          </a:xfrm>
          <a:prstGeom prst="rect">
            <a:avLst/>
          </a:prstGeom>
          <a:noFill/>
          <a:ln w="9525">
            <a:noFill/>
            <a:miter lim="800000"/>
            <a:headEnd/>
            <a:tailEnd/>
          </a:ln>
        </p:spPr>
      </p:pic>
      <p:sp>
        <p:nvSpPr>
          <p:cNvPr id="7" name="Tijdelijke aanduiding voor inhoud 6"/>
          <p:cNvSpPr>
            <a:spLocks noGrp="1"/>
          </p:cNvSpPr>
          <p:nvPr>
            <p:ph idx="1"/>
          </p:nvPr>
        </p:nvSpPr>
        <p:spPr>
          <a:xfrm>
            <a:off x="251520" y="764704"/>
            <a:ext cx="8568952" cy="1152128"/>
          </a:xfrm>
        </p:spPr>
        <p:txBody>
          <a:bodyPr/>
          <a:lstStyle/>
          <a:p>
            <a:pPr algn="ctr">
              <a:buNone/>
            </a:pPr>
            <a:r>
              <a:rPr lang="nl-NL" sz="4000" b="1" dirty="0" smtClean="0"/>
              <a:t>Wat is waar?</a:t>
            </a:r>
            <a:endParaRPr lang="nl-NL" sz="4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er maar één waarheid?</a:t>
              </a:r>
            </a:p>
          </p:txBody>
        </p:sp>
      </p:grpSp>
      <p:pic>
        <p:nvPicPr>
          <p:cNvPr id="3076" name="Picture 2"/>
          <p:cNvPicPr>
            <a:picLocks noChangeAspect="1" noChangeArrowheads="1"/>
          </p:cNvPicPr>
          <p:nvPr/>
        </p:nvPicPr>
        <p:blipFill>
          <a:blip r:embed="rId3" cstate="print"/>
          <a:srcRect/>
          <a:stretch>
            <a:fillRect/>
          </a:stretch>
        </p:blipFill>
        <p:spPr bwMode="auto">
          <a:xfrm>
            <a:off x="179389" y="188913"/>
            <a:ext cx="1458314" cy="1943943"/>
          </a:xfrm>
          <a:prstGeom prst="rect">
            <a:avLst/>
          </a:prstGeom>
          <a:noFill/>
          <a:ln w="9525">
            <a:noFill/>
            <a:miter lim="800000"/>
            <a:headEnd/>
            <a:tailEnd/>
          </a:ln>
        </p:spPr>
      </p:pic>
      <p:sp>
        <p:nvSpPr>
          <p:cNvPr id="7" name="Tekstvak 6"/>
          <p:cNvSpPr txBox="1"/>
          <p:nvPr/>
        </p:nvSpPr>
        <p:spPr>
          <a:xfrm>
            <a:off x="2267744" y="2204864"/>
            <a:ext cx="6192688" cy="1200329"/>
          </a:xfrm>
          <a:prstGeom prst="rect">
            <a:avLst/>
          </a:prstGeom>
          <a:noFill/>
        </p:spPr>
        <p:txBody>
          <a:bodyPr wrap="square" rtlCol="0">
            <a:spAutoFit/>
          </a:bodyPr>
          <a:lstStyle/>
          <a:p>
            <a:r>
              <a:rPr lang="nl-NL" sz="2400" b="1" dirty="0" smtClean="0"/>
              <a:t>Spreuken 23: 23</a:t>
            </a:r>
          </a:p>
          <a:p>
            <a:r>
              <a:rPr lang="nl-NL" sz="2400" dirty="0" smtClean="0"/>
              <a:t>Verwerf de waarheid en verkwansel haar niet, </a:t>
            </a:r>
          </a:p>
          <a:p>
            <a:r>
              <a:rPr lang="nl-NL" sz="2400" dirty="0" smtClean="0"/>
              <a:t>laat je onderrichten, verwerf inzicht en wijsheid.</a:t>
            </a:r>
            <a:endParaRPr lang="nl-NL"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inhoud 2"/>
          <p:cNvSpPr>
            <a:spLocks noGrp="1"/>
          </p:cNvSpPr>
          <p:nvPr>
            <p:ph idx="1"/>
          </p:nvPr>
        </p:nvSpPr>
        <p:spPr>
          <a:xfrm>
            <a:off x="2195735" y="260648"/>
            <a:ext cx="6696745" cy="4104977"/>
          </a:xfrm>
        </p:spPr>
        <p:txBody>
          <a:bodyPr/>
          <a:lstStyle/>
          <a:p>
            <a:pPr marL="0" indent="0">
              <a:buFont typeface="Arial" charset="0"/>
              <a:buNone/>
            </a:pPr>
            <a:r>
              <a:rPr lang="nl-NL" sz="2000" b="1" dirty="0" smtClean="0"/>
              <a:t>1 Johannes 4: 8-10</a:t>
            </a:r>
          </a:p>
          <a:p>
            <a:pPr marL="0" indent="0">
              <a:buFont typeface="Arial" charset="0"/>
              <a:buNone/>
            </a:pPr>
            <a:r>
              <a:rPr lang="nl-NL" sz="2000" dirty="0" smtClean="0"/>
              <a:t>8 Wie niet liefheeft kent God niet, want God is liefde. 9 En hierin is Gods liefde ons geopenbaard: God heeft zijn enige Zoon in de wereld gezonden, opdat we door hem zouden leven. 10 Het wezenlijke van de liefde is niet dat wij God hebben liefgehad, maar dat hij ons heeft liefgehad en zijn Zoon heeft gezonden om verzoening te brengen voor onze zonden. </a:t>
            </a:r>
          </a:p>
          <a:p>
            <a:pPr marL="0" indent="0">
              <a:buFont typeface="Arial" charset="0"/>
              <a:buNone/>
            </a:pPr>
            <a:endParaRPr lang="nl-NL" sz="1800" b="1" dirty="0" smtClean="0"/>
          </a:p>
        </p:txBody>
      </p:sp>
      <p:grpSp>
        <p:nvGrpSpPr>
          <p:cNvPr id="4099" name="Groep 3"/>
          <p:cNvGrpSpPr>
            <a:grpSpLocks/>
          </p:cNvGrpSpPr>
          <p:nvPr/>
        </p:nvGrpSpPr>
        <p:grpSpPr bwMode="auto">
          <a:xfrm>
            <a:off x="0" y="4365625"/>
            <a:ext cx="1908175" cy="2347913"/>
            <a:chOff x="0" y="4365104"/>
            <a:chExt cx="1907704" cy="2348880"/>
          </a:xfrm>
        </p:grpSpPr>
        <p:pic>
          <p:nvPicPr>
            <p:cNvPr id="4101"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365104"/>
              <a:ext cx="1907704" cy="830605"/>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cs typeface="+mn-cs"/>
                </a:rPr>
                <a:t>Les 9</a:t>
              </a:r>
            </a:p>
            <a:p>
              <a:pPr algn="ctr" fontAlgn="auto">
                <a:spcBef>
                  <a:spcPts val="0"/>
                </a:spcBef>
                <a:spcAft>
                  <a:spcPts val="0"/>
                </a:spcAft>
                <a:defRPr/>
              </a:pPr>
              <a:r>
                <a:rPr lang="nl-NL" sz="1600" b="1" dirty="0">
                  <a:solidFill>
                    <a:schemeClr val="accent2">
                      <a:lumMod val="75000"/>
                    </a:schemeClr>
                  </a:solidFill>
                  <a:latin typeface="+mn-lt"/>
                  <a:cs typeface="+mn-cs"/>
                </a:rPr>
                <a:t>Is er maar één waarheid?</a:t>
              </a:r>
            </a:p>
          </p:txBody>
        </p:sp>
      </p:grpSp>
      <p:pic>
        <p:nvPicPr>
          <p:cNvPr id="4100" name="Picture 2"/>
          <p:cNvPicPr>
            <a:picLocks noChangeAspect="1" noChangeArrowheads="1"/>
          </p:cNvPicPr>
          <p:nvPr/>
        </p:nvPicPr>
        <p:blipFill>
          <a:blip r:embed="rId3" cstate="print"/>
          <a:srcRect/>
          <a:stretch>
            <a:fillRect/>
          </a:stretch>
        </p:blipFill>
        <p:spPr bwMode="auto">
          <a:xfrm>
            <a:off x="179388" y="188913"/>
            <a:ext cx="1620837" cy="21605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2051720" y="188640"/>
            <a:ext cx="6840759" cy="6048648"/>
          </a:xfrm>
        </p:spPr>
        <p:txBody>
          <a:bodyPr/>
          <a:lstStyle/>
          <a:p>
            <a:pPr marL="0" indent="0">
              <a:buFont typeface="Arial" charset="0"/>
              <a:buNone/>
            </a:pPr>
            <a:r>
              <a:rPr lang="nl-NL" sz="2000" b="1" dirty="0" smtClean="0"/>
              <a:t>Efeziërs 1: 13-17</a:t>
            </a:r>
          </a:p>
          <a:p>
            <a:pPr marL="0" indent="0">
              <a:buFont typeface="Arial" charset="0"/>
              <a:buNone/>
            </a:pPr>
            <a:r>
              <a:rPr lang="nl-NL" sz="2000" dirty="0" smtClean="0"/>
              <a:t>13 In hem hebt ook u de boodschap van de waarheid gehoord, het evangelie van uw redding, in hem bent u, door uw geloof, gemerkt met het stempel van de heilige Geest die ons beloofd is 14 als voorschot op onze erfenis, opdat allen die hij zich heeft verworven verlost zullen worden, tot eer van Gods grootheid. </a:t>
            </a:r>
          </a:p>
          <a:p>
            <a:pPr marL="0" indent="0">
              <a:buFont typeface="Arial" charset="0"/>
              <a:buNone/>
            </a:pPr>
            <a:r>
              <a:rPr lang="nl-NL" sz="2000" dirty="0" smtClean="0"/>
              <a:t>15 Daarom, en ook omdat ik gehoord heb over uw geloof in Jezus, de Heer, en over uw liefde voor alle heiligen, 16 dank ik God onophoudelijk voor u en noem ik u in mijn gebeden. 17 Moge de God van onze Heer Jezus Christus, de vader van alle luister, u een geest van inzicht schenken in wat geopenbaard is, opdat u hem zult kennen. </a:t>
            </a:r>
          </a:p>
          <a:p>
            <a:pPr marL="0" indent="0">
              <a:buFont typeface="Arial" charset="0"/>
              <a:buNone/>
            </a:pPr>
            <a:endParaRPr lang="nl-NL" sz="1800" dirty="0" smtClean="0"/>
          </a:p>
          <a:p>
            <a:pPr marL="0" indent="0">
              <a:buFont typeface="Arial" charset="0"/>
              <a:buNone/>
            </a:pPr>
            <a:endParaRPr lang="nl-NL" sz="1800" b="1" dirty="0" smtClean="0"/>
          </a:p>
        </p:txBody>
      </p:sp>
      <p:grpSp>
        <p:nvGrpSpPr>
          <p:cNvPr id="5123" name="Groep 3"/>
          <p:cNvGrpSpPr>
            <a:grpSpLocks/>
          </p:cNvGrpSpPr>
          <p:nvPr/>
        </p:nvGrpSpPr>
        <p:grpSpPr bwMode="auto">
          <a:xfrm>
            <a:off x="0" y="4365625"/>
            <a:ext cx="1908175" cy="2347913"/>
            <a:chOff x="0" y="4365104"/>
            <a:chExt cx="1907704" cy="2348880"/>
          </a:xfrm>
        </p:grpSpPr>
        <p:pic>
          <p:nvPicPr>
            <p:cNvPr id="512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365104"/>
              <a:ext cx="1907704" cy="830605"/>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cs typeface="+mn-cs"/>
                </a:rPr>
                <a:t>Les 9</a:t>
              </a:r>
            </a:p>
            <a:p>
              <a:pPr algn="ctr" fontAlgn="auto">
                <a:spcBef>
                  <a:spcPts val="0"/>
                </a:spcBef>
                <a:spcAft>
                  <a:spcPts val="0"/>
                </a:spcAft>
                <a:defRPr/>
              </a:pPr>
              <a:r>
                <a:rPr lang="nl-NL" sz="1600" b="1" dirty="0">
                  <a:solidFill>
                    <a:schemeClr val="accent2">
                      <a:lumMod val="75000"/>
                    </a:schemeClr>
                  </a:solidFill>
                  <a:latin typeface="+mn-lt"/>
                  <a:cs typeface="+mn-cs"/>
                </a:rPr>
                <a:t>Is er maar één waarheid?</a:t>
              </a:r>
            </a:p>
          </p:txBody>
        </p:sp>
      </p:grpSp>
      <p:pic>
        <p:nvPicPr>
          <p:cNvPr id="5124" name="Picture 2"/>
          <p:cNvPicPr>
            <a:picLocks noChangeAspect="1" noChangeArrowheads="1"/>
          </p:cNvPicPr>
          <p:nvPr/>
        </p:nvPicPr>
        <p:blipFill>
          <a:blip r:embed="rId3" cstate="print"/>
          <a:srcRect/>
          <a:stretch>
            <a:fillRect/>
          </a:stretch>
        </p:blipFill>
        <p:spPr bwMode="auto">
          <a:xfrm>
            <a:off x="179388" y="188913"/>
            <a:ext cx="1620837" cy="21605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er maar één waarheid?</a:t>
              </a:r>
            </a:p>
          </p:txBody>
        </p:sp>
      </p:grpSp>
      <p:pic>
        <p:nvPicPr>
          <p:cNvPr id="3076" name="Picture 2"/>
          <p:cNvPicPr>
            <a:picLocks noChangeAspect="1" noChangeArrowheads="1"/>
          </p:cNvPicPr>
          <p:nvPr/>
        </p:nvPicPr>
        <p:blipFill>
          <a:blip r:embed="rId3" cstate="print"/>
          <a:srcRect/>
          <a:stretch>
            <a:fillRect/>
          </a:stretch>
        </p:blipFill>
        <p:spPr bwMode="auto">
          <a:xfrm>
            <a:off x="3059832" y="2060848"/>
            <a:ext cx="3096344" cy="4127449"/>
          </a:xfrm>
          <a:prstGeom prst="rect">
            <a:avLst/>
          </a:prstGeom>
          <a:noFill/>
          <a:ln w="9525">
            <a:noFill/>
            <a:miter lim="800000"/>
            <a:headEnd/>
            <a:tailEnd/>
          </a:ln>
        </p:spPr>
      </p:pic>
      <p:sp>
        <p:nvSpPr>
          <p:cNvPr id="7" name="Tijdelijke aanduiding voor inhoud 6"/>
          <p:cNvSpPr>
            <a:spLocks noGrp="1"/>
          </p:cNvSpPr>
          <p:nvPr>
            <p:ph idx="1"/>
          </p:nvPr>
        </p:nvSpPr>
        <p:spPr>
          <a:xfrm>
            <a:off x="251520" y="764704"/>
            <a:ext cx="8568952" cy="1152128"/>
          </a:xfrm>
        </p:spPr>
        <p:txBody>
          <a:bodyPr/>
          <a:lstStyle/>
          <a:p>
            <a:pPr algn="ctr">
              <a:buNone/>
            </a:pPr>
            <a:r>
              <a:rPr lang="nl-NL" sz="4000" b="1" dirty="0" smtClean="0"/>
              <a:t>Kan God je overtuigen?</a:t>
            </a:r>
            <a:endParaRPr lang="nl-NL" sz="4000" b="1"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340</Words>
  <Application>Microsoft Office PowerPoint</Application>
  <PresentationFormat>Diavoorstelling (4:3)</PresentationFormat>
  <Paragraphs>27</Paragraphs>
  <Slides>9</Slides>
  <Notes>0</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Office-thema</vt:lpstr>
      <vt:lpstr>Dia 1</vt:lpstr>
      <vt:lpstr>Dia 2</vt:lpstr>
      <vt:lpstr>Dia 3</vt:lpstr>
      <vt:lpstr>Dia 4</vt:lpstr>
      <vt:lpstr>Dia 5</vt:lpstr>
      <vt:lpstr>Dia 6</vt:lpstr>
      <vt:lpstr>Dia 7</vt:lpstr>
      <vt:lpstr>Dia 8</vt:lpstr>
      <vt:lpstr>Dia 9</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17</cp:revision>
  <dcterms:created xsi:type="dcterms:W3CDTF">2013-06-10T09:34:10Z</dcterms:created>
  <dcterms:modified xsi:type="dcterms:W3CDTF">2014-05-19T09:47:19Z</dcterms:modified>
</cp:coreProperties>
</file>