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8" r:id="rId4"/>
    <p:sldId id="269" r:id="rId5"/>
    <p:sldId id="267" r:id="rId6"/>
    <p:sldId id="258" r:id="rId7"/>
    <p:sldId id="270" r:id="rId8"/>
    <p:sldId id="259" r:id="rId9"/>
    <p:sldId id="271" r:id="rId10"/>
    <p:sldId id="260" r:id="rId11"/>
    <p:sldId id="272" r:id="rId12"/>
    <p:sldId id="262" r:id="rId13"/>
    <p:sldId id="273" r:id="rId14"/>
    <p:sldId id="263" r:id="rId15"/>
    <p:sldId id="265" r:id="rId16"/>
    <p:sldId id="274" r:id="rId17"/>
    <p:sldId id="275" r:id="rId18"/>
    <p:sldId id="266" r:id="rId1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95F24AA-7F2B-4DBB-B1D5-29368E4F48FB}" type="datetimeFigureOut">
              <a:rPr lang="nl-NL"/>
              <a:pPr/>
              <a:t>22-4-2014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4FB52B4-EB95-4351-88FF-F610DE6DCB65}"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2</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a:lstStyle/>
          <a:p>
            <a:fld id="{5F503A5C-3DE0-4854-A3CE-FFBBF6E490AF}" type="slidenum">
              <a:rPr lang="nl-NL"/>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04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0483" name="Tijdelijke aanduiding voor dianummer 3"/>
          <p:cNvSpPr>
            <a:spLocks noGrp="1"/>
          </p:cNvSpPr>
          <p:nvPr>
            <p:ph type="sldNum" sz="quarter" idx="5"/>
          </p:nvPr>
        </p:nvSpPr>
        <p:spPr bwMode="auto">
          <a:noFill/>
          <a:ln>
            <a:miter lim="800000"/>
            <a:headEnd/>
            <a:tailEnd/>
          </a:ln>
        </p:spPr>
        <p:txBody>
          <a:bodyPr/>
          <a:lstStyle/>
          <a:p>
            <a:fld id="{D6B16F2A-692B-46AB-85BE-891FEB209D9C}" type="slidenum">
              <a:rPr lang="nl-NL"/>
              <a:pPr/>
              <a:t>14</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25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2531" name="Tijdelijke aanduiding voor dianummer 3"/>
          <p:cNvSpPr>
            <a:spLocks noGrp="1"/>
          </p:cNvSpPr>
          <p:nvPr>
            <p:ph type="sldNum" sz="quarter" idx="5"/>
          </p:nvPr>
        </p:nvSpPr>
        <p:spPr bwMode="auto">
          <a:noFill/>
          <a:ln>
            <a:miter lim="800000"/>
            <a:headEnd/>
            <a:tailEnd/>
          </a:ln>
        </p:spPr>
        <p:txBody>
          <a:bodyPr/>
          <a:lstStyle/>
          <a:p>
            <a:fld id="{3A2E7BD3-D0C8-484F-9B76-999F41A09DB7}" type="slidenum">
              <a:rPr lang="nl-NL"/>
              <a:pPr/>
              <a:t>15</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16</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17</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a:lstStyle/>
          <a:p>
            <a:fld id="{1B852768-1065-4B53-AE7D-8B0F79024C0B}" type="slidenum">
              <a:rPr lang="nl-NL"/>
              <a:pPr/>
              <a:t>18</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5A07127-F09A-4B8B-9548-DDDDD899F286}" type="slidenum">
              <a:rPr lang="nl-NL"/>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a:lstStyle/>
          <a:p>
            <a:fld id="{AC27A283-7373-4CB5-9AC4-9E718206EDF2}" type="slidenum">
              <a:rPr lang="nl-NL"/>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04BEA0D1-147E-4493-B36D-C73D3A20FAB0}" type="slidenum">
              <a:rPr lang="nl-NL"/>
              <a:pPr/>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a:lstStyle/>
          <a:p>
            <a:fld id="{F23A7046-23A8-43A4-B795-0A3BDBFE69F6}" type="slidenum">
              <a:rPr lang="nl-NL"/>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94709EF0-0438-4687-8CE1-1F5011355689}"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02CB5D6-7726-4A97-A6D5-B5F2BE431B87}"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528AF470-4509-4541-BDB5-545147B3EEEA}"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F0FC183C-DABC-4437-AA8B-34E7D022A0F1}"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7F50AFBE-6538-40BB-86F9-0E36CEE03FD2}"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A0469CBB-FC2C-41D2-8EF9-2C9DA76CFB37}"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06F86E5C-F34B-4ABB-969D-2F59DB7C8E43}"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F01B83EE-E4C6-4635-B68A-BF7F401A5237}"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36872DE7-CB54-4216-B6B5-8A109DDE1D7C}"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ADA05E7A-8476-4AD5-A4DF-576C9DADB848}"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6BE20D3B-26FB-42FC-A05D-A6BECF2C9CA9}"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50DDFB02-CA11-4A05-8011-3A642BA543F6}"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E98EE315-7F55-42F1-BEC7-93C54A959F23}" type="datetimeFigureOut">
              <a:rPr lang="nl-NL"/>
              <a:pPr/>
              <a:t>22-4-2014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E130BA2B-86F2-4766-92F2-3ADF2D39C5DB}"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556E273E-F6AB-4150-9FF2-901789E455F5}" type="datetimeFigureOut">
              <a:rPr lang="nl-NL"/>
              <a:pPr/>
              <a:t>22-4-2014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C8042F17-095E-46FB-AFD7-DF05ACBD2F80}"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F6280537-B21B-471F-8BA2-D1C24F0FE874}" type="datetimeFigureOut">
              <a:rPr lang="nl-NL"/>
              <a:pPr/>
              <a:t>22-4-2014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F4973EC0-7773-4714-93FF-F7430416F274}"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7248F021-8642-4F03-B9B5-1411F7AF3428}"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788F4377-C013-4503-9EAC-04D3E23D3A72}"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B2620AA2-EE1B-4C11-88BC-F4E3D897F35E}"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B3899170-3728-4D5D-81BA-281B95015EC7}"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92B8A92-EA7E-42F8-A187-BADB71ED9B92}" type="datetimeFigureOut">
              <a:rPr lang="nl-NL"/>
              <a:pPr/>
              <a:t>22-4-2014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C34C0C2-843E-401B-B0E8-24E3EB57935D}"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467544" y="333375"/>
            <a:ext cx="8208912" cy="522288"/>
          </a:xfrm>
          <a:prstGeom prst="rect">
            <a:avLst/>
          </a:prstGeom>
          <a:noFill/>
        </p:spPr>
        <p:txBody>
          <a:bodyPr wrap="square">
            <a:spAutoFit/>
          </a:bodyPr>
          <a:lstStyle/>
          <a:p>
            <a:pPr algn="ctr" fontAlgn="auto">
              <a:spcBef>
                <a:spcPts val="0"/>
              </a:spcBef>
              <a:spcAft>
                <a:spcPts val="0"/>
              </a:spcAft>
              <a:defRPr/>
            </a:pPr>
            <a:r>
              <a:rPr lang="nl-NL" sz="2800" b="1" dirty="0">
                <a:solidFill>
                  <a:srgbClr val="7030A0"/>
                </a:solidFill>
                <a:latin typeface="+mn-lt"/>
                <a:ea typeface="+mn-ea"/>
              </a:rPr>
              <a:t>Les 8 Bidden kun je leren</a:t>
            </a: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2"/>
          <p:cNvPicPr>
            <a:picLocks noChangeAspect="1" noChangeArrowheads="1"/>
          </p:cNvPicPr>
          <p:nvPr/>
        </p:nvPicPr>
        <p:blipFill>
          <a:blip r:embed="rId4" cstate="print"/>
          <a:srcRect/>
          <a:stretch>
            <a:fillRect/>
          </a:stretch>
        </p:blipFill>
        <p:spPr bwMode="auto">
          <a:xfrm>
            <a:off x="2411760" y="1268760"/>
            <a:ext cx="4392141" cy="329348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6146" name="Tekstvak 7"/>
          <p:cNvSpPr txBox="1">
            <a:spLocks noChangeArrowheads="1"/>
          </p:cNvSpPr>
          <p:nvPr/>
        </p:nvSpPr>
        <p:spPr bwMode="auto">
          <a:xfrm>
            <a:off x="467544" y="404664"/>
            <a:ext cx="7417569" cy="5632311"/>
          </a:xfrm>
          <a:prstGeom prst="rect">
            <a:avLst/>
          </a:prstGeom>
          <a:noFill/>
          <a:ln w="9525">
            <a:noFill/>
            <a:miter lim="800000"/>
            <a:headEnd/>
            <a:tailEnd/>
          </a:ln>
        </p:spPr>
        <p:txBody>
          <a:bodyPr wrap="square">
            <a:spAutoFit/>
          </a:bodyPr>
          <a:lstStyle/>
          <a:p>
            <a:r>
              <a:rPr lang="nl-NL" sz="2000" b="1" dirty="0"/>
              <a:t>Psalm </a:t>
            </a:r>
            <a:r>
              <a:rPr lang="nl-NL" sz="2000" b="1" dirty="0" smtClean="0"/>
              <a:t>95: 3-7</a:t>
            </a:r>
            <a:endParaRPr lang="nl-NL" sz="2000" b="1" dirty="0"/>
          </a:p>
          <a:p>
            <a:r>
              <a:rPr lang="nl-NL" sz="2000" dirty="0"/>
              <a:t>3 De HEER is een machtige God, </a:t>
            </a:r>
          </a:p>
          <a:p>
            <a:r>
              <a:rPr lang="nl-NL" sz="2000" dirty="0"/>
              <a:t>een machtige koning, boven alle goden verheven. </a:t>
            </a:r>
          </a:p>
          <a:p>
            <a:r>
              <a:rPr lang="nl-NL" sz="2000" dirty="0"/>
              <a:t>4 Hij houdt in zijn hand de diepten der aarde, </a:t>
            </a:r>
          </a:p>
          <a:p>
            <a:r>
              <a:rPr lang="nl-NL" sz="2000" dirty="0"/>
              <a:t>de toppen van de bergen behoren hem toe, </a:t>
            </a:r>
          </a:p>
          <a:p>
            <a:r>
              <a:rPr lang="nl-NL" sz="2000" dirty="0"/>
              <a:t>5 van hem is de zee, door hem gemaakt, </a:t>
            </a:r>
          </a:p>
          <a:p>
            <a:r>
              <a:rPr lang="nl-NL" sz="2000" dirty="0"/>
              <a:t>en ook het droge, door zijn handen gevormd. </a:t>
            </a:r>
            <a:br>
              <a:rPr lang="nl-NL" sz="2000" dirty="0"/>
            </a:br>
            <a:r>
              <a:rPr lang="nl-NL" sz="2000" dirty="0"/>
              <a:t>6 Ga binnen, laten wij buigen in aanbidding, </a:t>
            </a:r>
          </a:p>
          <a:p>
            <a:r>
              <a:rPr lang="nl-NL" sz="2000" dirty="0"/>
              <a:t>knielen voor de HEER, onze maker. </a:t>
            </a:r>
          </a:p>
          <a:p>
            <a:r>
              <a:rPr lang="nl-NL" sz="2000" dirty="0"/>
              <a:t>7 Ja, hij is onze God </a:t>
            </a:r>
            <a:endParaRPr lang="nl-NL" sz="2000" dirty="0" smtClean="0"/>
          </a:p>
          <a:p>
            <a:r>
              <a:rPr lang="nl-NL" sz="2000" dirty="0" smtClean="0"/>
              <a:t>en </a:t>
            </a:r>
            <a:r>
              <a:rPr lang="nl-NL" sz="2000" dirty="0"/>
              <a:t>wij zijn het volk dat hij hoedt</a:t>
            </a:r>
            <a:r>
              <a:rPr lang="nl-NL" sz="2000" dirty="0" smtClean="0"/>
              <a:t>, </a:t>
            </a:r>
          </a:p>
          <a:p>
            <a:r>
              <a:rPr lang="nl-NL" sz="2000" dirty="0" smtClean="0"/>
              <a:t>de </a:t>
            </a:r>
            <a:r>
              <a:rPr lang="nl-NL" sz="2000" dirty="0"/>
              <a:t>kudde door zijn hand geleid. </a:t>
            </a:r>
            <a:endParaRPr lang="nl-NL" sz="2000" dirty="0" smtClean="0"/>
          </a:p>
          <a:p>
            <a:endParaRPr lang="nl-NL" sz="2000" dirty="0"/>
          </a:p>
          <a:p>
            <a:r>
              <a:rPr lang="nl-NL" sz="2000" b="1" dirty="0" smtClean="0"/>
              <a:t>Hebreeën 11: 6</a:t>
            </a:r>
          </a:p>
          <a:p>
            <a:r>
              <a:rPr lang="nl-NL" sz="2000" dirty="0" smtClean="0"/>
              <a:t>6 Zonder geloof is het onmogelijk God vreugde te geven; </a:t>
            </a:r>
          </a:p>
          <a:p>
            <a:r>
              <a:rPr lang="nl-NL" sz="2000" dirty="0" smtClean="0"/>
              <a:t>wie hem wil naderen moet immers geloven dat hij bestaat, </a:t>
            </a:r>
          </a:p>
          <a:p>
            <a:r>
              <a:rPr lang="nl-NL" sz="2000" dirty="0" smtClean="0"/>
              <a:t>en wie hem zoekt zal door hem worden beloond. </a:t>
            </a:r>
          </a:p>
          <a:p>
            <a:endParaRPr lang="nl-NL" sz="2000" dirty="0"/>
          </a:p>
        </p:txBody>
      </p:sp>
      <p:grpSp>
        <p:nvGrpSpPr>
          <p:cNvPr id="6147" name="Groep 8"/>
          <p:cNvGrpSpPr>
            <a:grpSpLocks/>
          </p:cNvGrpSpPr>
          <p:nvPr/>
        </p:nvGrpSpPr>
        <p:grpSpPr bwMode="auto">
          <a:xfrm>
            <a:off x="7354887" y="188640"/>
            <a:ext cx="1789113" cy="2276475"/>
            <a:chOff x="0" y="4437112"/>
            <a:chExt cx="1788823" cy="2276872"/>
          </a:xfrm>
        </p:grpSpPr>
        <p:pic>
          <p:nvPicPr>
            <p:cNvPr id="6149"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99592" y="1340768"/>
            <a:ext cx="7416824" cy="707886"/>
          </a:xfrm>
          <a:prstGeom prst="rect">
            <a:avLst/>
          </a:prstGeom>
          <a:noFill/>
          <a:ln w="9525">
            <a:noFill/>
            <a:miter lim="800000"/>
            <a:headEnd/>
            <a:tailEnd/>
          </a:ln>
        </p:spPr>
        <p:txBody>
          <a:bodyPr wrap="square">
            <a:spAutoFit/>
          </a:bodyPr>
          <a:lstStyle/>
          <a:p>
            <a:pPr algn="ctr"/>
            <a:r>
              <a:rPr lang="nl-NL" sz="4000" b="1" dirty="0" smtClean="0"/>
              <a:t>Tip 4: Weet wie je bent</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5099947" y="3789040"/>
            <a:ext cx="3528338" cy="264702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194" name="Tekstvak 7"/>
          <p:cNvSpPr txBox="1">
            <a:spLocks noChangeArrowheads="1"/>
          </p:cNvSpPr>
          <p:nvPr/>
        </p:nvSpPr>
        <p:spPr bwMode="auto">
          <a:xfrm>
            <a:off x="251520" y="188641"/>
            <a:ext cx="8640960" cy="4852998"/>
          </a:xfrm>
          <a:prstGeom prst="rect">
            <a:avLst/>
          </a:prstGeom>
          <a:noFill/>
          <a:ln w="9525">
            <a:noFill/>
            <a:miter lim="800000"/>
            <a:headEnd/>
            <a:tailEnd/>
          </a:ln>
        </p:spPr>
        <p:txBody>
          <a:bodyPr wrap="square">
            <a:spAutoFit/>
          </a:bodyPr>
          <a:lstStyle/>
          <a:p>
            <a:r>
              <a:rPr lang="nl-NL" sz="2000" b="1" dirty="0"/>
              <a:t>1 Johannes </a:t>
            </a:r>
            <a:r>
              <a:rPr lang="nl-NL" sz="2000" b="1" dirty="0" smtClean="0"/>
              <a:t>1: 8-10</a:t>
            </a:r>
            <a:endParaRPr lang="nl-NL" sz="2000" b="1" dirty="0"/>
          </a:p>
          <a:p>
            <a:r>
              <a:rPr lang="nl-NL" sz="2000" dirty="0"/>
              <a:t>8 Als we zeggen dat we de zonde niet kennen, misleiden we onszelf en is de waarheid niet in ons. 9 Belijden we onze zonden, dan zal hij, die trouw en rechtvaardig is, ons onze zonden vergeven en ons reinigen van alle kwaad. 10 Als we zeggen dat we nooit gezondigd hebben, maken we hem tot een leugenaar en is zijn woord niet in ons. </a:t>
            </a:r>
          </a:p>
          <a:p>
            <a:endParaRPr lang="nl-NL" sz="2000" dirty="0"/>
          </a:p>
          <a:p>
            <a:r>
              <a:rPr lang="nl-NL" sz="2000" b="1" dirty="0"/>
              <a:t>1 Johannes 2</a:t>
            </a:r>
            <a:r>
              <a:rPr lang="nl-NL" sz="2000" b="1" dirty="0" smtClean="0"/>
              <a:t>: 12-14</a:t>
            </a:r>
            <a:endParaRPr lang="nl-NL" sz="2000" b="1" dirty="0"/>
          </a:p>
          <a:p>
            <a:r>
              <a:rPr lang="nl-NL" sz="2000" dirty="0"/>
              <a:t>12 Kinderen, ik schrijf u dat uw zonden u vergeven zijn omwille van zijn naam. 13 Ik schrijf u, ouderen: u kent hem die er is vanaf het begin. Ik schrijf u, jongeren: u hebt hem die het kwaad zelf is overwonnen. 14 Kinderen, ik schrijf u dus dat u de Vader kent. Ouderen, u schrijf ik: u kent hem die er is vanaf het begin. Jongeren, u schrijf ik: u bent sterk, het woord van God blijft in u, en u hebt het kwaad overwonnen. </a:t>
            </a:r>
            <a:endParaRPr lang="nl-NL" sz="2000" b="1" dirty="0"/>
          </a:p>
          <a:p>
            <a:endParaRPr lang="nl-NL" sz="2000" dirty="0"/>
          </a:p>
        </p:txBody>
      </p:sp>
      <p:grpSp>
        <p:nvGrpSpPr>
          <p:cNvPr id="8195" name="Groep 8"/>
          <p:cNvGrpSpPr>
            <a:grpSpLocks/>
          </p:cNvGrpSpPr>
          <p:nvPr/>
        </p:nvGrpSpPr>
        <p:grpSpPr bwMode="auto">
          <a:xfrm>
            <a:off x="1" y="4509120"/>
            <a:ext cx="1691680" cy="2204418"/>
            <a:chOff x="0" y="4437112"/>
            <a:chExt cx="1788823" cy="2276872"/>
          </a:xfrm>
        </p:grpSpPr>
        <p:pic>
          <p:nvPicPr>
            <p:cNvPr id="819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58310"/>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8196" name="Picture 2"/>
          <p:cNvPicPr>
            <a:picLocks noChangeAspect="1" noChangeArrowheads="1"/>
          </p:cNvPicPr>
          <p:nvPr/>
        </p:nvPicPr>
        <p:blipFill>
          <a:blip r:embed="rId5" cstate="print"/>
          <a:srcRect/>
          <a:stretch>
            <a:fillRect/>
          </a:stretch>
        </p:blipFill>
        <p:spPr bwMode="auto">
          <a:xfrm>
            <a:off x="7092280" y="5301208"/>
            <a:ext cx="1824037" cy="13684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99592" y="1340768"/>
            <a:ext cx="7416824" cy="707886"/>
          </a:xfrm>
          <a:prstGeom prst="rect">
            <a:avLst/>
          </a:prstGeom>
          <a:noFill/>
          <a:ln w="9525">
            <a:noFill/>
            <a:miter lim="800000"/>
            <a:headEnd/>
            <a:tailEnd/>
          </a:ln>
        </p:spPr>
        <p:txBody>
          <a:bodyPr wrap="square">
            <a:spAutoFit/>
          </a:bodyPr>
          <a:lstStyle/>
          <a:p>
            <a:pPr algn="ctr"/>
            <a:r>
              <a:rPr lang="nl-NL" sz="4000" b="1" dirty="0" smtClean="0"/>
              <a:t>Tip 5: Laat je inspireren</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5099947" y="3789040"/>
            <a:ext cx="3528338" cy="264702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9218" name="Tekstvak 7"/>
          <p:cNvSpPr txBox="1">
            <a:spLocks noChangeArrowheads="1"/>
          </p:cNvSpPr>
          <p:nvPr/>
        </p:nvSpPr>
        <p:spPr bwMode="auto">
          <a:xfrm>
            <a:off x="323528" y="332656"/>
            <a:ext cx="7561585" cy="7140416"/>
          </a:xfrm>
          <a:prstGeom prst="rect">
            <a:avLst/>
          </a:prstGeom>
          <a:noFill/>
          <a:ln w="9525">
            <a:noFill/>
            <a:miter lim="800000"/>
            <a:headEnd/>
            <a:tailEnd/>
          </a:ln>
        </p:spPr>
        <p:txBody>
          <a:bodyPr wrap="square">
            <a:spAutoFit/>
          </a:bodyPr>
          <a:lstStyle/>
          <a:p>
            <a:r>
              <a:rPr lang="nl-NL" sz="2000" b="1" dirty="0"/>
              <a:t>Psalm 31: </a:t>
            </a:r>
            <a:r>
              <a:rPr lang="nl-NL" sz="2000" b="1" dirty="0" smtClean="0"/>
              <a:t>1-9</a:t>
            </a:r>
            <a:endParaRPr lang="nl-NL" sz="2000" b="1" dirty="0"/>
          </a:p>
          <a:p>
            <a:r>
              <a:rPr lang="nl-NL" dirty="0"/>
              <a:t>1 Voor de koorleider. Een psalm van David. </a:t>
            </a:r>
          </a:p>
          <a:p>
            <a:r>
              <a:rPr lang="nl-NL" dirty="0"/>
              <a:t>2 Bij u, HEER, schuil ik, </a:t>
            </a:r>
          </a:p>
          <a:p>
            <a:r>
              <a:rPr lang="nl-NL" dirty="0"/>
              <a:t>maak mij nooit te schande. </a:t>
            </a:r>
          </a:p>
          <a:p>
            <a:r>
              <a:rPr lang="nl-NL" dirty="0"/>
              <a:t>Bevrijd mij en doe mij recht, </a:t>
            </a:r>
          </a:p>
          <a:p>
            <a:r>
              <a:rPr lang="nl-NL" dirty="0"/>
              <a:t>3 hoor mij, </a:t>
            </a:r>
          </a:p>
          <a:p>
            <a:r>
              <a:rPr lang="nl-NL" dirty="0"/>
              <a:t>haast u mij te helpen, </a:t>
            </a:r>
          </a:p>
          <a:p>
            <a:r>
              <a:rPr lang="nl-NL" dirty="0"/>
              <a:t>wees voor mij een rots, een toevlucht, </a:t>
            </a:r>
          </a:p>
          <a:p>
            <a:r>
              <a:rPr lang="nl-NL" dirty="0"/>
              <a:t>een vesting die mij redding biedt. </a:t>
            </a:r>
          </a:p>
          <a:p>
            <a:r>
              <a:rPr lang="nl-NL" dirty="0"/>
              <a:t>4 U bent mijn rots, mijn vesting, </a:t>
            </a:r>
          </a:p>
          <a:p>
            <a:r>
              <a:rPr lang="nl-NL" dirty="0"/>
              <a:t>u zult mijn gids zijn, mij leiden, tot eer van uw naam, </a:t>
            </a:r>
          </a:p>
          <a:p>
            <a:r>
              <a:rPr lang="nl-NL" dirty="0"/>
              <a:t>5 mij losmaken uit het net dat voor mij is gespannen, </a:t>
            </a:r>
          </a:p>
          <a:p>
            <a:r>
              <a:rPr lang="nl-NL" dirty="0"/>
              <a:t>u bent mijn toevlucht. </a:t>
            </a:r>
            <a:endParaRPr lang="nl-NL" dirty="0" smtClean="0"/>
          </a:p>
          <a:p>
            <a:r>
              <a:rPr lang="nl-NL" dirty="0" smtClean="0"/>
              <a:t>6 In uw hand leg ik mijn leven, </a:t>
            </a:r>
          </a:p>
          <a:p>
            <a:r>
              <a:rPr lang="nl-NL" dirty="0" smtClean="0"/>
              <a:t>HEER, trouwe God, u verlost mij. </a:t>
            </a:r>
          </a:p>
          <a:p>
            <a:r>
              <a:rPr lang="nl-NL" dirty="0" smtClean="0"/>
              <a:t>7 Wie armzalige goden vereren – ik haat ze, </a:t>
            </a:r>
          </a:p>
          <a:p>
            <a:r>
              <a:rPr lang="nl-NL" dirty="0" err="1" smtClean="0"/>
              <a:t>ík</a:t>
            </a:r>
            <a:r>
              <a:rPr lang="nl-NL" dirty="0" smtClean="0"/>
              <a:t> vertrouw op de HEER. </a:t>
            </a:r>
            <a:br>
              <a:rPr lang="nl-NL" dirty="0" smtClean="0"/>
            </a:br>
            <a:r>
              <a:rPr lang="nl-NL" dirty="0" smtClean="0"/>
              <a:t>8 Ik zal mij verblijden, juichen over uw trouw, </a:t>
            </a:r>
          </a:p>
          <a:p>
            <a:r>
              <a:rPr lang="nl-NL" dirty="0" smtClean="0"/>
              <a:t>want u ziet mijn ellende, </a:t>
            </a:r>
          </a:p>
          <a:p>
            <a:r>
              <a:rPr lang="nl-NL" dirty="0" smtClean="0"/>
              <a:t>u kent de nood van mijn ziel, </a:t>
            </a:r>
          </a:p>
          <a:p>
            <a:r>
              <a:rPr lang="nl-NL" dirty="0" smtClean="0"/>
              <a:t>9 u laat niet toe dat de vijand mij insluit, </a:t>
            </a:r>
          </a:p>
          <a:p>
            <a:r>
              <a:rPr lang="nl-NL" dirty="0" smtClean="0"/>
              <a:t>u geeft mijn voeten de ruimte. </a:t>
            </a:r>
          </a:p>
          <a:p>
            <a:endParaRPr lang="nl-NL" sz="2000" dirty="0"/>
          </a:p>
          <a:p>
            <a:r>
              <a:rPr lang="nl-NL" sz="2000" dirty="0"/>
              <a:t/>
            </a:r>
            <a:br>
              <a:rPr lang="nl-NL" sz="2000" dirty="0"/>
            </a:br>
            <a:endParaRPr lang="nl-NL" sz="2000" dirty="0"/>
          </a:p>
        </p:txBody>
      </p:sp>
      <p:grpSp>
        <p:nvGrpSpPr>
          <p:cNvPr id="9219" name="Groep 8"/>
          <p:cNvGrpSpPr>
            <a:grpSpLocks/>
          </p:cNvGrpSpPr>
          <p:nvPr/>
        </p:nvGrpSpPr>
        <p:grpSpPr bwMode="auto">
          <a:xfrm>
            <a:off x="7354887" y="260648"/>
            <a:ext cx="1789113" cy="2276475"/>
            <a:chOff x="0" y="4437112"/>
            <a:chExt cx="1788823" cy="2276872"/>
          </a:xfrm>
        </p:grpSpPr>
        <p:pic>
          <p:nvPicPr>
            <p:cNvPr id="922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9220" name="Picture 2"/>
          <p:cNvPicPr>
            <a:picLocks noChangeAspect="1" noChangeArrowheads="1"/>
          </p:cNvPicPr>
          <p:nvPr/>
        </p:nvPicPr>
        <p:blipFill>
          <a:blip r:embed="rId5" cstate="print"/>
          <a:srcRect/>
          <a:stretch>
            <a:fillRect/>
          </a:stretch>
        </p:blipFill>
        <p:spPr bwMode="auto">
          <a:xfrm>
            <a:off x="7020272" y="5229200"/>
            <a:ext cx="1824037" cy="13684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1266" name="Tekstvak 7"/>
          <p:cNvSpPr txBox="1">
            <a:spLocks noChangeArrowheads="1"/>
          </p:cNvSpPr>
          <p:nvPr/>
        </p:nvSpPr>
        <p:spPr bwMode="auto">
          <a:xfrm>
            <a:off x="755576" y="620688"/>
            <a:ext cx="7632847" cy="2246769"/>
          </a:xfrm>
          <a:prstGeom prst="rect">
            <a:avLst/>
          </a:prstGeom>
          <a:noFill/>
          <a:ln w="9525">
            <a:noFill/>
            <a:miter lim="800000"/>
            <a:headEnd/>
            <a:tailEnd/>
          </a:ln>
        </p:spPr>
        <p:txBody>
          <a:bodyPr wrap="square">
            <a:spAutoFit/>
          </a:bodyPr>
          <a:lstStyle/>
          <a:p>
            <a:r>
              <a:rPr lang="nl-NL" sz="2400" b="1" dirty="0" smtClean="0"/>
              <a:t>1 Kronieken 4: 10</a:t>
            </a:r>
          </a:p>
          <a:p>
            <a:r>
              <a:rPr lang="nl-NL" sz="2400" dirty="0" smtClean="0"/>
              <a:t>10 </a:t>
            </a:r>
            <a:r>
              <a:rPr lang="nl-NL" sz="2400" dirty="0" err="1" smtClean="0"/>
              <a:t>Jabes</a:t>
            </a:r>
            <a:r>
              <a:rPr lang="nl-NL" sz="2400" dirty="0" smtClean="0"/>
              <a:t> bad tot de God van Israël: </a:t>
            </a:r>
          </a:p>
          <a:p>
            <a:r>
              <a:rPr lang="nl-NL" altLang="en-US" sz="2400" dirty="0" smtClean="0"/>
              <a:t>‘</a:t>
            </a:r>
            <a:r>
              <a:rPr lang="nl-NL" sz="2400" dirty="0" smtClean="0"/>
              <a:t>Zegen mij: maak mijn grondgebied groot en bescherm me tegen het kwaad, zodat ik geen pijn hoef te lijden.</a:t>
            </a:r>
            <a:r>
              <a:rPr lang="nl-NL" altLang="en-US" sz="2400" dirty="0" smtClean="0"/>
              <a:t>’</a:t>
            </a:r>
            <a:r>
              <a:rPr lang="nl-NL" sz="2400" dirty="0" smtClean="0"/>
              <a:t> </a:t>
            </a:r>
          </a:p>
          <a:p>
            <a:r>
              <a:rPr lang="nl-NL" sz="2400" dirty="0" smtClean="0"/>
              <a:t>God gaf hem wat hij gevraagd had. </a:t>
            </a:r>
            <a:r>
              <a:rPr lang="nl-NL" sz="2000" dirty="0" smtClean="0"/>
              <a:t/>
            </a:r>
            <a:br>
              <a:rPr lang="nl-NL" sz="2000" dirty="0" smtClean="0"/>
            </a:br>
            <a:endParaRPr lang="nl-NL" sz="2000" dirty="0"/>
          </a:p>
        </p:txBody>
      </p:sp>
      <p:grpSp>
        <p:nvGrpSpPr>
          <p:cNvPr id="11267" name="Groep 8"/>
          <p:cNvGrpSpPr>
            <a:grpSpLocks/>
          </p:cNvGrpSpPr>
          <p:nvPr/>
        </p:nvGrpSpPr>
        <p:grpSpPr bwMode="auto">
          <a:xfrm>
            <a:off x="0" y="4437063"/>
            <a:ext cx="1789113" cy="2276475"/>
            <a:chOff x="0" y="4437112"/>
            <a:chExt cx="1788823" cy="2276872"/>
          </a:xfrm>
        </p:grpSpPr>
        <p:pic>
          <p:nvPicPr>
            <p:cNvPr id="11269"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kun je leren</a:t>
              </a:r>
            </a:p>
          </p:txBody>
        </p:sp>
      </p:grpSp>
      <p:pic>
        <p:nvPicPr>
          <p:cNvPr id="11268" name="Picture 2"/>
          <p:cNvPicPr>
            <a:picLocks noChangeAspect="1" noChangeArrowheads="1"/>
          </p:cNvPicPr>
          <p:nvPr/>
        </p:nvPicPr>
        <p:blipFill>
          <a:blip r:embed="rId5" cstate="print"/>
          <a:srcRect/>
          <a:stretch>
            <a:fillRect/>
          </a:stretch>
        </p:blipFill>
        <p:spPr bwMode="auto">
          <a:xfrm>
            <a:off x="7092280" y="5301208"/>
            <a:ext cx="1824037" cy="13684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99592" y="1340768"/>
            <a:ext cx="7416824" cy="707886"/>
          </a:xfrm>
          <a:prstGeom prst="rect">
            <a:avLst/>
          </a:prstGeom>
          <a:noFill/>
          <a:ln w="9525">
            <a:noFill/>
            <a:miter lim="800000"/>
            <a:headEnd/>
            <a:tailEnd/>
          </a:ln>
        </p:spPr>
        <p:txBody>
          <a:bodyPr wrap="square">
            <a:spAutoFit/>
          </a:bodyPr>
          <a:lstStyle/>
          <a:p>
            <a:pPr algn="ctr"/>
            <a:r>
              <a:rPr lang="nl-NL" sz="4000" b="1" dirty="0" smtClean="0"/>
              <a:t>Bijbelse bidder: David</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5099947" y="3789040"/>
            <a:ext cx="3528338" cy="264702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99592" y="1340768"/>
            <a:ext cx="7416824" cy="1323439"/>
          </a:xfrm>
          <a:prstGeom prst="rect">
            <a:avLst/>
          </a:prstGeom>
          <a:noFill/>
          <a:ln w="9525">
            <a:noFill/>
            <a:miter lim="800000"/>
            <a:headEnd/>
            <a:tailEnd/>
          </a:ln>
        </p:spPr>
        <p:txBody>
          <a:bodyPr wrap="square">
            <a:spAutoFit/>
          </a:bodyPr>
          <a:lstStyle/>
          <a:p>
            <a:pPr algn="ctr"/>
            <a:r>
              <a:rPr lang="nl-NL" sz="4000" b="1" dirty="0" smtClean="0"/>
              <a:t>Waarschuwing: </a:t>
            </a:r>
          </a:p>
          <a:p>
            <a:pPr algn="ctr"/>
            <a:r>
              <a:rPr lang="nl-NL" sz="4000" b="1" dirty="0" smtClean="0"/>
              <a:t>bidden is levensveranderend!</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5099947" y="3789040"/>
            <a:ext cx="3528338" cy="264702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2290" name="Tekstvak 7"/>
          <p:cNvSpPr txBox="1">
            <a:spLocks noChangeArrowheads="1"/>
          </p:cNvSpPr>
          <p:nvPr/>
        </p:nvSpPr>
        <p:spPr bwMode="auto">
          <a:xfrm>
            <a:off x="611560" y="548680"/>
            <a:ext cx="7992887" cy="4339650"/>
          </a:xfrm>
          <a:prstGeom prst="rect">
            <a:avLst/>
          </a:prstGeom>
          <a:noFill/>
          <a:ln w="9525">
            <a:noFill/>
            <a:miter lim="800000"/>
            <a:headEnd/>
            <a:tailEnd/>
          </a:ln>
        </p:spPr>
        <p:txBody>
          <a:bodyPr wrap="square">
            <a:spAutoFit/>
          </a:bodyPr>
          <a:lstStyle/>
          <a:p>
            <a:r>
              <a:rPr lang="nl-NL" sz="2400" b="1" dirty="0"/>
              <a:t>Matteüs </a:t>
            </a:r>
            <a:r>
              <a:rPr lang="nl-NL" sz="2400" b="1" dirty="0" smtClean="0"/>
              <a:t>7: 7 en 8</a:t>
            </a:r>
            <a:endParaRPr lang="nl-NL" sz="2400" b="1" dirty="0"/>
          </a:p>
          <a:p>
            <a:r>
              <a:rPr lang="nl-NL" sz="2400" dirty="0"/>
              <a:t>7 Vraag en er zal je gegeven worden, zoek en je zult vinden, klop en er zal voor je worden opengedaan. </a:t>
            </a:r>
          </a:p>
          <a:p>
            <a:r>
              <a:rPr lang="nl-NL" sz="2400" dirty="0"/>
              <a:t>8 Want ieder die vraagt ontvangt, en wie zoekt vindt, </a:t>
            </a:r>
            <a:endParaRPr lang="nl-NL" sz="2400" dirty="0" smtClean="0"/>
          </a:p>
          <a:p>
            <a:r>
              <a:rPr lang="nl-NL" sz="2400" dirty="0" smtClean="0"/>
              <a:t>en </a:t>
            </a:r>
            <a:r>
              <a:rPr lang="nl-NL" sz="2400" dirty="0"/>
              <a:t>voor wie klopt zal worden opengedaan.</a:t>
            </a:r>
          </a:p>
          <a:p>
            <a:endParaRPr lang="nl-NL" sz="2400" dirty="0"/>
          </a:p>
          <a:p>
            <a:r>
              <a:rPr lang="nl-NL" sz="2400" b="1" dirty="0"/>
              <a:t>Matteüs 21: 19  </a:t>
            </a:r>
          </a:p>
          <a:p>
            <a:r>
              <a:rPr lang="nl-NL" sz="2400" dirty="0"/>
              <a:t>Alles waarom jullie in je gebeden vragen zullen jullie krijgen, als je maar gelooft.</a:t>
            </a:r>
          </a:p>
          <a:p>
            <a:endParaRPr lang="nl-NL" sz="2000" b="1" dirty="0"/>
          </a:p>
          <a:p>
            <a:r>
              <a:rPr lang="nl-NL" sz="2000" dirty="0"/>
              <a:t/>
            </a:r>
            <a:br>
              <a:rPr lang="nl-NL" sz="2000" dirty="0"/>
            </a:br>
            <a:endParaRPr lang="nl-NL" sz="2000" dirty="0"/>
          </a:p>
        </p:txBody>
      </p:sp>
      <p:grpSp>
        <p:nvGrpSpPr>
          <p:cNvPr id="12291" name="Groep 8"/>
          <p:cNvGrpSpPr>
            <a:grpSpLocks/>
          </p:cNvGrpSpPr>
          <p:nvPr/>
        </p:nvGrpSpPr>
        <p:grpSpPr bwMode="auto">
          <a:xfrm>
            <a:off x="0" y="4437063"/>
            <a:ext cx="1789113" cy="2276475"/>
            <a:chOff x="0" y="4437112"/>
            <a:chExt cx="1788823" cy="2276872"/>
          </a:xfrm>
        </p:grpSpPr>
        <p:pic>
          <p:nvPicPr>
            <p:cNvPr id="12293"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kun je leren</a:t>
              </a:r>
            </a:p>
          </p:txBody>
        </p:sp>
      </p:grpSp>
      <p:pic>
        <p:nvPicPr>
          <p:cNvPr id="12292" name="Picture 2"/>
          <p:cNvPicPr>
            <a:picLocks noChangeAspect="1" noChangeArrowheads="1"/>
          </p:cNvPicPr>
          <p:nvPr/>
        </p:nvPicPr>
        <p:blipFill>
          <a:blip r:embed="rId5" cstate="print"/>
          <a:srcRect/>
          <a:stretch>
            <a:fillRect/>
          </a:stretch>
        </p:blipFill>
        <p:spPr bwMode="auto">
          <a:xfrm>
            <a:off x="7020272" y="5301208"/>
            <a:ext cx="1824037" cy="1368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1115616" y="620688"/>
            <a:ext cx="7200800" cy="1938992"/>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ontdek dat bidden iets is wat ik kan en moet leren.</a:t>
            </a:r>
          </a:p>
          <a:p>
            <a:pPr>
              <a:buFont typeface="Arial" pitchFamily="34" charset="0"/>
              <a:buChar char="•"/>
            </a:pPr>
            <a:r>
              <a:rPr lang="nl-NL" sz="2400" dirty="0"/>
              <a:t> </a:t>
            </a:r>
            <a:r>
              <a:rPr lang="nl-NL" sz="2400" dirty="0" smtClean="0"/>
              <a:t>Ik krijg vijf tips die me kunnen helpen bij het bidden. </a:t>
            </a:r>
          </a:p>
          <a:p>
            <a:pPr>
              <a:buFont typeface="Arial" pitchFamily="34" charset="0"/>
              <a:buChar char="•"/>
            </a:pPr>
            <a:r>
              <a:rPr lang="nl-NL" sz="2400" dirty="0"/>
              <a:t> </a:t>
            </a:r>
            <a:r>
              <a:rPr lang="nl-NL" sz="2400" dirty="0" smtClean="0"/>
              <a:t>Ik weet ook: bidden heeft grote gevolgen!</a:t>
            </a:r>
            <a:endParaRPr lang="nl-NL" sz="2400" dirty="0"/>
          </a:p>
        </p:txBody>
      </p:sp>
      <p:grpSp>
        <p:nvGrpSpPr>
          <p:cNvPr id="3075"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6588224" y="4851048"/>
            <a:ext cx="2328093" cy="17465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99592" y="1340768"/>
            <a:ext cx="7416824" cy="707886"/>
          </a:xfrm>
          <a:prstGeom prst="rect">
            <a:avLst/>
          </a:prstGeom>
          <a:noFill/>
          <a:ln w="9525">
            <a:noFill/>
            <a:miter lim="800000"/>
            <a:headEnd/>
            <a:tailEnd/>
          </a:ln>
        </p:spPr>
        <p:txBody>
          <a:bodyPr wrap="square">
            <a:spAutoFit/>
          </a:bodyPr>
          <a:lstStyle/>
          <a:p>
            <a:pPr algn="ctr"/>
            <a:r>
              <a:rPr lang="nl-NL" sz="4000" b="1" dirty="0" smtClean="0"/>
              <a:t>Oefening</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5099947" y="3789040"/>
            <a:ext cx="3528338" cy="264702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99592" y="1340768"/>
            <a:ext cx="7416824" cy="707886"/>
          </a:xfrm>
          <a:prstGeom prst="rect">
            <a:avLst/>
          </a:prstGeom>
          <a:noFill/>
          <a:ln w="9525">
            <a:noFill/>
            <a:miter lim="800000"/>
            <a:headEnd/>
            <a:tailEnd/>
          </a:ln>
        </p:spPr>
        <p:txBody>
          <a:bodyPr wrap="square">
            <a:spAutoFit/>
          </a:bodyPr>
          <a:lstStyle/>
          <a:p>
            <a:pPr algn="ctr"/>
            <a:r>
              <a:rPr lang="nl-NL" sz="4000" b="1" dirty="0" smtClean="0"/>
              <a:t>Tip 1: Stil zijn</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5099947" y="3789040"/>
            <a:ext cx="3528338" cy="264702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539552" y="476672"/>
            <a:ext cx="8064896" cy="3785652"/>
          </a:xfrm>
          <a:prstGeom prst="rect">
            <a:avLst/>
          </a:prstGeom>
          <a:noFill/>
          <a:ln w="9525">
            <a:noFill/>
            <a:miter lim="800000"/>
            <a:headEnd/>
            <a:tailEnd/>
          </a:ln>
        </p:spPr>
        <p:txBody>
          <a:bodyPr wrap="square">
            <a:spAutoFit/>
          </a:bodyPr>
          <a:lstStyle/>
          <a:p>
            <a:r>
              <a:rPr lang="nl-NL" sz="2000" b="1" dirty="0"/>
              <a:t>1 Koningen </a:t>
            </a:r>
            <a:r>
              <a:rPr lang="nl-NL" sz="2000" b="1" dirty="0" smtClean="0"/>
              <a:t>19: 11-13</a:t>
            </a:r>
            <a:endParaRPr lang="nl-NL" sz="2000" b="1" dirty="0"/>
          </a:p>
          <a:p>
            <a:r>
              <a:rPr lang="nl-NL" sz="2000" dirty="0"/>
              <a:t>11 </a:t>
            </a:r>
            <a:r>
              <a:rPr lang="nl-NL" altLang="en-US" sz="2000" dirty="0"/>
              <a:t>‘</a:t>
            </a:r>
            <a:r>
              <a:rPr lang="nl-NL" sz="2000" dirty="0"/>
              <a:t>Kom naar buiten,</a:t>
            </a:r>
            <a:r>
              <a:rPr lang="nl-NL" altLang="en-US" sz="2000" dirty="0"/>
              <a:t>’</a:t>
            </a:r>
            <a:r>
              <a:rPr lang="nl-NL" sz="2000" dirty="0"/>
              <a:t> zei de HEER, </a:t>
            </a:r>
            <a:r>
              <a:rPr lang="nl-NL" altLang="en-US" sz="2000" dirty="0"/>
              <a:t>‘</a:t>
            </a:r>
            <a:r>
              <a:rPr lang="nl-NL" sz="2000" dirty="0"/>
              <a:t>en treed hier op de berg voor mij aan.</a:t>
            </a:r>
            <a:r>
              <a:rPr lang="nl-NL" altLang="en-US" sz="2000" dirty="0"/>
              <a:t>’</a:t>
            </a:r>
            <a:r>
              <a:rPr lang="nl-NL" sz="2000" dirty="0"/>
              <a:t> En daar kwam de HEER voorbij. Er ging een grote, krachtige windvlaag voor de HEER uit, die de bergen spleet en de rotsen aan stukken sloeg, maar de HEER bevond zich niet in die windvlaag. Na de windvlaag kwam er een aardbeving, maar de HEER bevond zich niet in die aardbeving. 12 Na de aardbeving was er vuur, maar de HEER bevond zich niet in dat vuur. Na het vuur klonk het gefluister van een zachte bries. 13 Toen </a:t>
            </a:r>
            <a:r>
              <a:rPr lang="nl-NL" sz="2000" dirty="0" err="1"/>
              <a:t>Elia</a:t>
            </a:r>
            <a:r>
              <a:rPr lang="nl-NL" sz="2000" dirty="0"/>
              <a:t> dat hoorde, sloeg hij zijn mantel voor zijn gezicht. Hij kwam naar buiten en ging in de opening van de grot staan, en daar klonk een stem die tot hem sprak: </a:t>
            </a:r>
            <a:r>
              <a:rPr lang="nl-NL" altLang="en-US" sz="2000" dirty="0"/>
              <a:t>‘</a:t>
            </a:r>
            <a:r>
              <a:rPr lang="nl-NL" altLang="ja-JP" sz="2000" dirty="0" err="1"/>
              <a:t>Elia</a:t>
            </a:r>
            <a:r>
              <a:rPr lang="nl-NL" altLang="ja-JP" sz="2000" dirty="0"/>
              <a:t>, wat doe je hier?</a:t>
            </a:r>
            <a:r>
              <a:rPr lang="nl-NL" altLang="en-US" sz="2000" dirty="0"/>
              <a:t>’</a:t>
            </a:r>
            <a:r>
              <a:rPr lang="nl-NL" altLang="ja-JP" sz="2000" dirty="0"/>
              <a:t> </a:t>
            </a:r>
            <a:endParaRPr lang="nl-NL" altLang="ja-JP" sz="2000" b="1" dirty="0"/>
          </a:p>
          <a:p>
            <a:endParaRPr lang="nl-NL" sz="2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7020272" y="5229200"/>
            <a:ext cx="1824037" cy="13684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683568" y="620688"/>
            <a:ext cx="7776864" cy="3354765"/>
          </a:xfrm>
          <a:prstGeom prst="rect">
            <a:avLst/>
          </a:prstGeom>
          <a:noFill/>
        </p:spPr>
        <p:txBody>
          <a:bodyPr wrap="square">
            <a:spAutoFit/>
          </a:bodyPr>
          <a:lstStyle/>
          <a:p>
            <a:r>
              <a:rPr lang="nl-NL" sz="2400" b="1" dirty="0"/>
              <a:t>Jeremia </a:t>
            </a:r>
            <a:r>
              <a:rPr lang="nl-NL" sz="2400" b="1" dirty="0" smtClean="0"/>
              <a:t>19: 11-14a</a:t>
            </a:r>
            <a:endParaRPr lang="nl-NL" sz="2400" b="1" dirty="0"/>
          </a:p>
          <a:p>
            <a:r>
              <a:rPr lang="nl-NL" sz="2400" dirty="0" smtClean="0"/>
              <a:t>11 ‘Mijn </a:t>
            </a:r>
            <a:r>
              <a:rPr lang="nl-NL" sz="2400" dirty="0"/>
              <a:t>plan met jullie staat </a:t>
            </a:r>
            <a:r>
              <a:rPr lang="nl-NL" sz="2400" dirty="0" smtClean="0"/>
              <a:t>vast’ </a:t>
            </a:r>
            <a:r>
              <a:rPr lang="nl-NL" sz="2400" dirty="0"/>
              <a:t>– spreekt de heer. </a:t>
            </a:r>
            <a:endParaRPr lang="nl-NL" sz="2400" dirty="0" smtClean="0"/>
          </a:p>
          <a:p>
            <a:r>
              <a:rPr lang="nl-NL" sz="2400" dirty="0" smtClean="0"/>
              <a:t>‘Ik </a:t>
            </a:r>
            <a:r>
              <a:rPr lang="nl-NL" sz="2400" dirty="0"/>
              <a:t>heb jullie geluk voor ogen, niet jullie ongeluk: </a:t>
            </a:r>
            <a:endParaRPr lang="nl-NL" sz="2400" dirty="0" smtClean="0"/>
          </a:p>
          <a:p>
            <a:r>
              <a:rPr lang="nl-NL" sz="2400" dirty="0" smtClean="0"/>
              <a:t>ik </a:t>
            </a:r>
            <a:r>
              <a:rPr lang="nl-NL" sz="2400" dirty="0"/>
              <a:t>zal je een hoopvolle toekomst geven. </a:t>
            </a:r>
            <a:endParaRPr lang="nl-NL" sz="2400" dirty="0" smtClean="0"/>
          </a:p>
          <a:p>
            <a:r>
              <a:rPr lang="nl-NL" sz="2400" dirty="0" smtClean="0"/>
              <a:t>12 </a:t>
            </a:r>
            <a:r>
              <a:rPr lang="nl-NL" sz="2400" dirty="0"/>
              <a:t>Jullie zullen mij aanroepen en tot mij bidden, en ik zal naar jullie luisteren. 13 Jullie zullen mij zoeken en ook vinden, als jullie mij tenminste met hart en ziel zoeken. </a:t>
            </a:r>
            <a:endParaRPr lang="nl-NL" sz="2400" dirty="0" smtClean="0"/>
          </a:p>
          <a:p>
            <a:r>
              <a:rPr lang="nl-NL" sz="2400" dirty="0" smtClean="0"/>
              <a:t>14 </a:t>
            </a:r>
            <a:r>
              <a:rPr lang="nl-NL" sz="2400" dirty="0"/>
              <a:t>Ik zal me door jullie laten </a:t>
            </a:r>
            <a:r>
              <a:rPr lang="nl-NL" sz="2400" dirty="0" smtClean="0"/>
              <a:t>vinden’ </a:t>
            </a:r>
            <a:r>
              <a:rPr lang="nl-NL" sz="2400" dirty="0"/>
              <a:t>– spreekt de </a:t>
            </a:r>
            <a:r>
              <a:rPr lang="nl-NL" sz="2400" dirty="0" smtClean="0"/>
              <a:t>heer.</a:t>
            </a:r>
            <a:endParaRPr lang="nl-NL" altLang="ja-JP" sz="2400" b="1" dirty="0"/>
          </a:p>
          <a:p>
            <a:endParaRPr lang="nl-NL" sz="2000" b="1" dirty="0"/>
          </a:p>
        </p:txBody>
      </p:sp>
      <p:grpSp>
        <p:nvGrpSpPr>
          <p:cNvPr id="4099" name="Groep 8"/>
          <p:cNvGrpSpPr>
            <a:grpSpLocks/>
          </p:cNvGrpSpPr>
          <p:nvPr/>
        </p:nvGrpSpPr>
        <p:grpSpPr bwMode="auto">
          <a:xfrm>
            <a:off x="0" y="4437063"/>
            <a:ext cx="1789113" cy="2276475"/>
            <a:chOff x="0" y="4437112"/>
            <a:chExt cx="1788823" cy="2276872"/>
          </a:xfrm>
        </p:grpSpPr>
        <p:pic>
          <p:nvPicPr>
            <p:cNvPr id="410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4100" name="Picture 2"/>
          <p:cNvPicPr>
            <a:picLocks noChangeAspect="1" noChangeArrowheads="1"/>
          </p:cNvPicPr>
          <p:nvPr/>
        </p:nvPicPr>
        <p:blipFill>
          <a:blip r:embed="rId5" cstate="print"/>
          <a:srcRect/>
          <a:stretch>
            <a:fillRect/>
          </a:stretch>
        </p:blipFill>
        <p:spPr bwMode="auto">
          <a:xfrm>
            <a:off x="7020272" y="5301208"/>
            <a:ext cx="1824037" cy="13684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99592" y="1340768"/>
            <a:ext cx="7416824" cy="707886"/>
          </a:xfrm>
          <a:prstGeom prst="rect">
            <a:avLst/>
          </a:prstGeom>
          <a:noFill/>
          <a:ln w="9525">
            <a:noFill/>
            <a:miter lim="800000"/>
            <a:headEnd/>
            <a:tailEnd/>
          </a:ln>
        </p:spPr>
        <p:txBody>
          <a:bodyPr wrap="square">
            <a:spAutoFit/>
          </a:bodyPr>
          <a:lstStyle/>
          <a:p>
            <a:pPr algn="ctr"/>
            <a:r>
              <a:rPr lang="nl-NL" sz="4000" b="1" dirty="0" smtClean="0"/>
              <a:t>Tip 2: Gewoon </a:t>
            </a:r>
            <a:r>
              <a:rPr lang="nl-NL" sz="4000" b="1" dirty="0" err="1" smtClean="0"/>
              <a:t>dóén</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5099947" y="3789040"/>
            <a:ext cx="3528338" cy="264702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5122" name="Tekstvak 7"/>
          <p:cNvSpPr txBox="1">
            <a:spLocks noChangeArrowheads="1"/>
          </p:cNvSpPr>
          <p:nvPr/>
        </p:nvSpPr>
        <p:spPr bwMode="auto">
          <a:xfrm>
            <a:off x="827584" y="692696"/>
            <a:ext cx="7488832" cy="1938992"/>
          </a:xfrm>
          <a:prstGeom prst="rect">
            <a:avLst/>
          </a:prstGeom>
          <a:noFill/>
          <a:ln w="9525">
            <a:noFill/>
            <a:miter lim="800000"/>
            <a:headEnd/>
            <a:tailEnd/>
          </a:ln>
        </p:spPr>
        <p:txBody>
          <a:bodyPr wrap="square">
            <a:spAutoFit/>
          </a:bodyPr>
          <a:lstStyle/>
          <a:p>
            <a:r>
              <a:rPr lang="nl-NL" sz="2400" b="1" dirty="0"/>
              <a:t>Lucas </a:t>
            </a:r>
            <a:r>
              <a:rPr lang="nl-NL" sz="2400" b="1" dirty="0" smtClean="0"/>
              <a:t>11: 1</a:t>
            </a:r>
            <a:endParaRPr lang="nl-NL" sz="2400" b="1" dirty="0"/>
          </a:p>
          <a:p>
            <a:r>
              <a:rPr lang="nl-NL" sz="2400" dirty="0"/>
              <a:t>Eens was Jezus aan het bidden, en toen hij zijn gebed beëindigd had, zei een van zijn leerlingen tegen hem: </a:t>
            </a:r>
            <a:r>
              <a:rPr lang="nl-NL" altLang="en-US" sz="2400" dirty="0"/>
              <a:t>“</a:t>
            </a:r>
            <a:r>
              <a:rPr lang="nl-NL" sz="2400" dirty="0"/>
              <a:t>Heer, leer ons bidden, zoals ook Johannes het zijn leerlingen geleerd heeft</a:t>
            </a:r>
            <a:r>
              <a:rPr lang="nl-NL" sz="2400" dirty="0" smtClean="0"/>
              <a:t>.”</a:t>
            </a:r>
            <a:endParaRPr lang="nl-NL" sz="2400" b="1" dirty="0"/>
          </a:p>
        </p:txBody>
      </p:sp>
      <p:grpSp>
        <p:nvGrpSpPr>
          <p:cNvPr id="5123" name="Groep 8"/>
          <p:cNvGrpSpPr>
            <a:grpSpLocks/>
          </p:cNvGrpSpPr>
          <p:nvPr/>
        </p:nvGrpSpPr>
        <p:grpSpPr bwMode="auto">
          <a:xfrm>
            <a:off x="0" y="4437063"/>
            <a:ext cx="1789113" cy="2276475"/>
            <a:chOff x="0" y="4437112"/>
            <a:chExt cx="1788823" cy="2276872"/>
          </a:xfrm>
        </p:grpSpPr>
        <p:pic>
          <p:nvPicPr>
            <p:cNvPr id="5125"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5124" name="Picture 2"/>
          <p:cNvPicPr>
            <a:picLocks noChangeAspect="1" noChangeArrowheads="1"/>
          </p:cNvPicPr>
          <p:nvPr/>
        </p:nvPicPr>
        <p:blipFill>
          <a:blip r:embed="rId5" cstate="print"/>
          <a:srcRect/>
          <a:stretch>
            <a:fillRect/>
          </a:stretch>
        </p:blipFill>
        <p:spPr bwMode="auto">
          <a:xfrm>
            <a:off x="7092280" y="5301208"/>
            <a:ext cx="1824037" cy="13684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99592" y="1340768"/>
            <a:ext cx="7416824" cy="707886"/>
          </a:xfrm>
          <a:prstGeom prst="rect">
            <a:avLst/>
          </a:prstGeom>
          <a:noFill/>
          <a:ln w="9525">
            <a:noFill/>
            <a:miter lim="800000"/>
            <a:headEnd/>
            <a:tailEnd/>
          </a:ln>
        </p:spPr>
        <p:txBody>
          <a:bodyPr wrap="square">
            <a:spAutoFit/>
          </a:bodyPr>
          <a:lstStyle/>
          <a:p>
            <a:pPr algn="ctr"/>
            <a:r>
              <a:rPr lang="nl-NL" sz="4000" b="1" dirty="0" smtClean="0"/>
              <a:t>Tip 3: Weet met Wie je praat</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8</a:t>
              </a:r>
            </a:p>
            <a:p>
              <a:pPr algn="ctr" fontAlgn="auto">
                <a:spcBef>
                  <a:spcPts val="0"/>
                </a:spcBef>
                <a:spcAft>
                  <a:spcPts val="0"/>
                </a:spcAft>
                <a:defRPr/>
              </a:pPr>
              <a:r>
                <a:rPr lang="nl-NL" sz="1600" b="1" dirty="0">
                  <a:solidFill>
                    <a:schemeClr val="accent2">
                      <a:lumMod val="75000"/>
                    </a:schemeClr>
                  </a:solidFill>
                  <a:latin typeface="+mn-lt"/>
                  <a:ea typeface="+mn-ea"/>
                </a:rPr>
                <a:t>Bidden </a:t>
              </a:r>
              <a:endParaRPr lang="nl-NL" sz="1600" b="1" dirty="0" smtClean="0">
                <a:solidFill>
                  <a:schemeClr val="accent2">
                    <a:lumMod val="75000"/>
                  </a:schemeClr>
                </a:solidFill>
                <a:latin typeface="+mn-lt"/>
                <a:ea typeface="+mn-ea"/>
              </a:endParaRPr>
            </a:p>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leren</a:t>
              </a:r>
            </a:p>
          </p:txBody>
        </p:sp>
      </p:grpSp>
      <p:pic>
        <p:nvPicPr>
          <p:cNvPr id="3076" name="Picture 2"/>
          <p:cNvPicPr>
            <a:picLocks noChangeAspect="1" noChangeArrowheads="1"/>
          </p:cNvPicPr>
          <p:nvPr/>
        </p:nvPicPr>
        <p:blipFill>
          <a:blip r:embed="rId5" cstate="print"/>
          <a:srcRect/>
          <a:stretch>
            <a:fillRect/>
          </a:stretch>
        </p:blipFill>
        <p:spPr bwMode="auto">
          <a:xfrm>
            <a:off x="5099947" y="3789040"/>
            <a:ext cx="3528338" cy="264702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1001</Words>
  <Application>Microsoft Office PowerPoint</Application>
  <PresentationFormat>Diavoorstelling (4:3)</PresentationFormat>
  <Paragraphs>148</Paragraphs>
  <Slides>18</Slides>
  <Notes>17</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22</cp:revision>
  <dcterms:created xsi:type="dcterms:W3CDTF">2013-05-06T07:30:54Z</dcterms:created>
  <dcterms:modified xsi:type="dcterms:W3CDTF">2014-04-22T18:30:28Z</dcterms:modified>
</cp:coreProperties>
</file>