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1A84-3224-4C8A-B820-E2D6ACC291F5}" type="datetimeFigureOut">
              <a:rPr lang="nl-NL" smtClean="0"/>
              <a:pPr/>
              <a:t>9-7-2012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D5384-8635-44D1-9075-B3D3F408417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DE99-BF8B-4370-A073-3E84C1091702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8281-0A8D-48C0-B407-72460DA12D6C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05AC-6C1C-499F-BDDA-B368756D0709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022-B0DD-496C-BD7E-48D8ACEE0C0A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8B9E-3287-435C-AD95-BF0B919B051B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EBF0-9A43-4A86-91DF-659970C9FD82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48C-A426-4065-B9FC-E292A0C8FCC2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5FA6-7CB1-4324-BC7A-30826FDAA720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722B-A50C-401B-BDD4-E927D98F7FBA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6705-3250-485D-8CC9-6632703C7E59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34AD-F77A-4CDB-A68E-98D864012DC7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56E892-3D6F-4808-9064-491529F1654B}" type="datetime1">
              <a:rPr lang="nl-NL" smtClean="0"/>
              <a:pPr/>
              <a:t>9-7-2012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8 Samen aan de slag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47664" y="1556792"/>
            <a:ext cx="4896544" cy="2736304"/>
          </a:xfrm>
        </p:spPr>
        <p:txBody>
          <a:bodyPr>
            <a:normAutofit/>
          </a:bodyPr>
          <a:lstStyle/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00808"/>
            <a:ext cx="2550769" cy="3488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8 Samen aan de slag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47664" y="1556792"/>
            <a:ext cx="4896544" cy="2736304"/>
          </a:xfrm>
        </p:spPr>
        <p:txBody>
          <a:bodyPr>
            <a:normAutofit/>
          </a:bodyPr>
          <a:lstStyle/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00808"/>
            <a:ext cx="2550769" cy="3488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14</Words>
  <Application>Microsoft Office PowerPoint</Application>
  <PresentationFormat>Diavoorstelling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Stroom</vt:lpstr>
      <vt:lpstr>Les  8 Samen aan de slag </vt:lpstr>
      <vt:lpstr>Les  8 Samen aan de slag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José Korsaan</cp:lastModifiedBy>
  <cp:revision>38</cp:revision>
  <dcterms:created xsi:type="dcterms:W3CDTF">2011-08-15T13:01:05Z</dcterms:created>
  <dcterms:modified xsi:type="dcterms:W3CDTF">2012-07-09T08:35:23Z</dcterms:modified>
</cp:coreProperties>
</file>