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5C1A84-3224-4C8A-B820-E2D6ACC291F5}" type="datetimeFigureOut">
              <a:rPr lang="nl-NL" smtClean="0"/>
              <a:pPr/>
              <a:t>9-7-2012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DD5384-8635-44D1-9075-B3D3F408417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D5384-8635-44D1-9075-B3D3F408417E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D5384-8635-44D1-9075-B3D3F408417E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DE99-BF8B-4370-A073-3E84C1091702}" type="datetime1">
              <a:rPr lang="nl-NL" smtClean="0"/>
              <a:pPr/>
              <a:t>9-7-2012</a:t>
            </a:fld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Bericht van God</a:t>
            </a:r>
            <a:endParaRPr lang="nl-NL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33030-F557-4AAF-AF0B-CE49A1CF0B4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8281-0A8D-48C0-B407-72460DA12D6C}" type="datetime1">
              <a:rPr lang="nl-NL" smtClean="0"/>
              <a:pPr/>
              <a:t>9-7-2012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Bericht van God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33030-F557-4AAF-AF0B-CE49A1CF0B4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C05AC-6C1C-499F-BDDA-B368756D0709}" type="datetime1">
              <a:rPr lang="nl-NL" smtClean="0"/>
              <a:pPr/>
              <a:t>9-7-2012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Bericht van God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33030-F557-4AAF-AF0B-CE49A1CF0B4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EF022-B0DD-496C-BD7E-48D8ACEE0C0A}" type="datetime1">
              <a:rPr lang="nl-NL" smtClean="0"/>
              <a:pPr/>
              <a:t>9-7-2012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Bericht van God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33030-F557-4AAF-AF0B-CE49A1CF0B4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8B9E-3287-435C-AD95-BF0B919B051B}" type="datetime1">
              <a:rPr lang="nl-NL" smtClean="0"/>
              <a:pPr/>
              <a:t>9-7-2012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Bericht van God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33030-F557-4AAF-AF0B-CE49A1CF0B4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EBF0-9A43-4A86-91DF-659970C9FD82}" type="datetime1">
              <a:rPr lang="nl-NL" smtClean="0"/>
              <a:pPr/>
              <a:t>9-7-2012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Bericht van God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33030-F557-4AAF-AF0B-CE49A1CF0B4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9848C-A426-4065-B9FC-E292A0C8FCC2}" type="datetime1">
              <a:rPr lang="nl-NL" smtClean="0"/>
              <a:pPr/>
              <a:t>9-7-2012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Bericht van God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33030-F557-4AAF-AF0B-CE49A1CF0B4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95FA6-7CB1-4324-BC7A-30826FDAA720}" type="datetime1">
              <a:rPr lang="nl-NL" smtClean="0"/>
              <a:pPr/>
              <a:t>9-7-2012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Bericht van God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33030-F557-4AAF-AF0B-CE49A1CF0B4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6722B-A50C-401B-BDD4-E927D98F7FBA}" type="datetime1">
              <a:rPr lang="nl-NL" smtClean="0"/>
              <a:pPr/>
              <a:t>9-7-2012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Bericht van God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33030-F557-4AAF-AF0B-CE49A1CF0B4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66705-3250-485D-8CC9-6632703C7E59}" type="datetime1">
              <a:rPr lang="nl-NL" smtClean="0"/>
              <a:pPr/>
              <a:t>9-7-2012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Bericht van God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33030-F557-4AAF-AF0B-CE49A1CF0B4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met één afgeknipte en afgeronde hoek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hoekige driehoe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E34AD-F77A-4CDB-A68E-98D864012DC7}" type="datetime1">
              <a:rPr lang="nl-NL" smtClean="0"/>
              <a:pPr/>
              <a:t>9-7-2012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Bericht van God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2B33030-F557-4AAF-AF0B-CE49A1CF0B4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10" name="Vrije v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rije v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rije v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256E892-3D6F-4808-9064-491529F1654B}" type="datetime1">
              <a:rPr lang="nl-NL" smtClean="0"/>
              <a:pPr/>
              <a:t>9-7-2012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nl-NL" smtClean="0"/>
              <a:t>Bericht van God</a:t>
            </a:r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2B33030-F557-4AAF-AF0B-CE49A1CF0B43}" type="slidenum">
              <a:rPr lang="nl-NL" smtClean="0"/>
              <a:pPr/>
              <a:t>‹nr.›</a:t>
            </a:fld>
            <a:endParaRPr lang="nl-NL"/>
          </a:p>
        </p:txBody>
      </p:sp>
      <p:grpSp>
        <p:nvGrpSpPr>
          <p:cNvPr id="2" name="Groe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rije v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rije v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 rot="16200000">
            <a:off x="-1426977" y="2731234"/>
            <a:ext cx="3933058" cy="720079"/>
          </a:xfrm>
        </p:spPr>
        <p:txBody>
          <a:bodyPr>
            <a:normAutofit/>
          </a:bodyPr>
          <a:lstStyle/>
          <a:p>
            <a:r>
              <a:rPr lang="nl-NL" sz="2000" b="1" dirty="0" smtClean="0">
                <a:solidFill>
                  <a:schemeClr val="bg1"/>
                </a:solidFill>
              </a:rPr>
              <a:t>Les  </a:t>
            </a:r>
            <a:r>
              <a:rPr lang="nl-NL" sz="2000" dirty="0" smtClean="0">
                <a:solidFill>
                  <a:schemeClr val="bg1"/>
                </a:solidFill>
              </a:rPr>
              <a:t>8 Samen aan de slag</a:t>
            </a:r>
            <a:r>
              <a:rPr lang="nl-NL" sz="2000" b="1" dirty="0" smtClean="0">
                <a:solidFill>
                  <a:schemeClr val="bg1"/>
                </a:solidFill>
              </a:rPr>
              <a:t/>
            </a:r>
            <a:br>
              <a:rPr lang="nl-NL" sz="2000" b="1" dirty="0" smtClean="0">
                <a:solidFill>
                  <a:schemeClr val="bg1"/>
                </a:solidFill>
              </a:rPr>
            </a:br>
            <a:endParaRPr lang="nl-NL" sz="2000" b="1" dirty="0">
              <a:solidFill>
                <a:schemeClr val="bg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47664" y="1556792"/>
            <a:ext cx="4896544" cy="2736304"/>
          </a:xfrm>
        </p:spPr>
        <p:txBody>
          <a:bodyPr>
            <a:normAutofit/>
          </a:bodyPr>
          <a:lstStyle/>
          <a:p>
            <a:pPr algn="l"/>
            <a:endParaRPr lang="nl-NL" dirty="0" smtClean="0">
              <a:solidFill>
                <a:schemeClr val="tx1"/>
              </a:solidFill>
            </a:endParaRPr>
          </a:p>
          <a:p>
            <a:pPr algn="l"/>
            <a:endParaRPr lang="nl-NL" dirty="0" smtClean="0">
              <a:solidFill>
                <a:schemeClr val="tx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1700808"/>
            <a:ext cx="2550769" cy="34889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9160"/>
            <a:ext cx="5199219" cy="19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 rot="16200000">
            <a:off x="-1426977" y="2731234"/>
            <a:ext cx="3933058" cy="720079"/>
          </a:xfrm>
        </p:spPr>
        <p:txBody>
          <a:bodyPr>
            <a:normAutofit/>
          </a:bodyPr>
          <a:lstStyle/>
          <a:p>
            <a:r>
              <a:rPr lang="nl-NL" sz="2000" b="1" dirty="0" smtClean="0">
                <a:solidFill>
                  <a:schemeClr val="bg1"/>
                </a:solidFill>
              </a:rPr>
              <a:t>Les  </a:t>
            </a:r>
            <a:r>
              <a:rPr lang="nl-NL" sz="2000" dirty="0" smtClean="0">
                <a:solidFill>
                  <a:schemeClr val="bg1"/>
                </a:solidFill>
              </a:rPr>
              <a:t>8 Samen aan de slag</a:t>
            </a:r>
            <a:r>
              <a:rPr lang="nl-NL" sz="2000" b="1" dirty="0" smtClean="0">
                <a:solidFill>
                  <a:schemeClr val="bg1"/>
                </a:solidFill>
              </a:rPr>
              <a:t/>
            </a:r>
            <a:br>
              <a:rPr lang="nl-NL" sz="2000" b="1" dirty="0" smtClean="0">
                <a:solidFill>
                  <a:schemeClr val="bg1"/>
                </a:solidFill>
              </a:rPr>
            </a:br>
            <a:endParaRPr lang="nl-NL" sz="2000" b="1" dirty="0">
              <a:solidFill>
                <a:schemeClr val="bg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47664" y="1556792"/>
            <a:ext cx="4896544" cy="2736304"/>
          </a:xfrm>
        </p:spPr>
        <p:txBody>
          <a:bodyPr>
            <a:normAutofit/>
          </a:bodyPr>
          <a:lstStyle/>
          <a:p>
            <a:pPr algn="l"/>
            <a:endParaRPr lang="nl-NL" dirty="0" smtClean="0">
              <a:solidFill>
                <a:schemeClr val="tx1"/>
              </a:solidFill>
            </a:endParaRPr>
          </a:p>
          <a:p>
            <a:pPr algn="l"/>
            <a:endParaRPr lang="nl-NL" dirty="0" smtClean="0">
              <a:solidFill>
                <a:schemeClr val="tx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1700808"/>
            <a:ext cx="2550769" cy="34889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9160"/>
            <a:ext cx="5199219" cy="19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room">
  <a:themeElements>
    <a:clrScheme name="Stroom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Stroom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troo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280</TotalTime>
  <Words>14</Words>
  <Application>Microsoft Office PowerPoint</Application>
  <PresentationFormat>Diavoorstelling (4:3)</PresentationFormat>
  <Paragraphs>4</Paragraphs>
  <Slides>2</Slides>
  <Notes>2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Stroom</vt:lpstr>
      <vt:lpstr>Les  8 Samen aan de slag </vt:lpstr>
      <vt:lpstr>Les  8 Samen aan de slag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Ingrid Plantinga</dc:creator>
  <cp:lastModifiedBy>José Korsaan</cp:lastModifiedBy>
  <cp:revision>38</cp:revision>
  <dcterms:created xsi:type="dcterms:W3CDTF">2011-08-15T13:01:05Z</dcterms:created>
  <dcterms:modified xsi:type="dcterms:W3CDTF">2012-07-09T08:35:23Z</dcterms:modified>
</cp:coreProperties>
</file>