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4" r:id="rId3"/>
    <p:sldId id="265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62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888B6D-D6B6-4E33-8E94-D97322CDE4DB}" type="datetimeFigureOut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7B8324-0F00-4A26-A9CE-7D3CF5551B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C4AF3D-D81E-4B23-9DB9-CBBF7E3DD74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06D4EE-F19C-4E08-BF02-6C0A76750CE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6F344A-5671-486B-AFBD-6DFFBD2E50E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E5F55-3148-440E-8927-469CEE35CE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6F344A-5671-486B-AFBD-6DFFBD2E50E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29A0-5117-489B-8434-765ED4E2932D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7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1D60-22DC-4EE8-8C68-7987232E9C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35C4-ACDB-4831-B953-CC0B925E36FD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7AAFE-5D52-413D-9A11-41D064AA9B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CD43C-7FE4-42A0-A660-167D7D41ED4E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188D-6BE9-460F-9E35-E6CA329179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FFFA-DA74-48AC-9CA4-222CEC342365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4DB9-C8A8-4E96-B030-27F5D9D9EE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83C95-54CA-4FC9-A95E-429F586B5377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E13A-9D90-4215-BF1E-F9DF1731CC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D38D-9B6D-44A1-964C-81D53132957F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1FFF-7B35-40DF-980C-FF188C3E52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DF43-5D80-4794-B28C-2C7408292CA8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1675-95F6-4459-9E8F-0C716D4263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4410-51B5-4F94-9067-87F2F75C0D62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F1AD-6327-4F7E-9A14-B42CDB4956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80B5-5D5C-4810-BE4F-EE193B754A82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7FC8-7432-4A2A-8931-78C393F5B8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ACDC-0B4B-4D26-A757-AE40047F83F4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A0C5D-9B5F-4F7A-8F74-492D1CE542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9395-50A8-498F-A480-A12C4CBC34EE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883A-2E08-4885-80C0-3ED613F944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2045AF-5F1C-46B8-ADC7-18A86CB566BE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52480-E407-4DE6-9618-6B5BED2771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699792" y="332656"/>
            <a:ext cx="4968552" cy="3456384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 smtClean="0">
                <a:latin typeface="Candara" pitchFamily="34" charset="0"/>
              </a:rPr>
              <a:t>Wat doe ik hier vandaag?</a:t>
            </a:r>
          </a:p>
          <a:p>
            <a:pPr algn="l"/>
            <a:endParaRPr lang="nl-NL" sz="2400" dirty="0" smtClean="0">
              <a:latin typeface="Candara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nl-NL" sz="2400" dirty="0" smtClean="0">
                <a:latin typeface="Candara" pitchFamily="34" charset="0"/>
              </a:rPr>
              <a:t>Ik besef dat de kerk in Nederland maar een kleine rol speelt en dat het christendom niet zo populair is. </a:t>
            </a:r>
          </a:p>
          <a:p>
            <a:pPr algn="l">
              <a:buFont typeface="Arial" pitchFamily="34" charset="0"/>
              <a:buChar char="•"/>
            </a:pPr>
            <a:endParaRPr lang="nl-NL" sz="2400" dirty="0" smtClean="0">
              <a:latin typeface="Candara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nl-NL" sz="2400" dirty="0" smtClean="0">
                <a:latin typeface="Candara" pitchFamily="34" charset="0"/>
              </a:rPr>
              <a:t>Ik krijg aanwijzingen hoe ik hiermee om kan gaan. </a:t>
            </a:r>
            <a:endParaRPr lang="nl-NL" sz="2400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819400" y="1295401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Jouw plek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Ondertitel 2"/>
          <p:cNvSpPr>
            <a:spLocks noGrp="1"/>
          </p:cNvSpPr>
          <p:nvPr>
            <p:ph type="subTitle" idx="1"/>
          </p:nvPr>
        </p:nvSpPr>
        <p:spPr>
          <a:xfrm>
            <a:off x="457200" y="476672"/>
            <a:ext cx="7715200" cy="4680520"/>
          </a:xfrm>
        </p:spPr>
        <p:txBody>
          <a:bodyPr>
            <a:noAutofit/>
          </a:bodyPr>
          <a:lstStyle/>
          <a:p>
            <a:pPr algn="l"/>
            <a:r>
              <a:rPr lang="nl-NL" sz="2400" b="1" dirty="0" smtClean="0">
                <a:latin typeface="Candara" pitchFamily="34" charset="0"/>
              </a:rPr>
              <a:t>Filippenzen 2</a:t>
            </a:r>
            <a:r>
              <a:rPr lang="nl-NL" sz="2400" b="1" dirty="0" smtClean="0">
                <a:latin typeface="Candara" pitchFamily="34" charset="0"/>
              </a:rPr>
              <a:t>: 12-15</a:t>
            </a:r>
            <a:endParaRPr lang="nl-NL" sz="2400" b="1" dirty="0" smtClean="0">
              <a:latin typeface="Candara" pitchFamily="34" charset="0"/>
            </a:endParaRPr>
          </a:p>
          <a:p>
            <a:pPr algn="l"/>
            <a:r>
              <a:rPr lang="nl-NL" sz="2400" dirty="0" smtClean="0">
                <a:latin typeface="Candara" pitchFamily="34" charset="0"/>
              </a:rPr>
              <a:t>12 Geliefde broeders en zusters, u bent altijd gehoorzaam geweest toen ik bij u was. Wees het des te meer nu ik niet bij u ben. </a:t>
            </a:r>
            <a:endParaRPr lang="nl-NL" sz="2400" dirty="0" smtClean="0">
              <a:latin typeface="Candara" pitchFamily="34" charset="0"/>
            </a:endParaRPr>
          </a:p>
          <a:p>
            <a:pPr algn="l"/>
            <a:r>
              <a:rPr lang="nl-NL" sz="2400" dirty="0" smtClean="0">
                <a:latin typeface="Candara" pitchFamily="34" charset="0"/>
              </a:rPr>
              <a:t>Blijf </a:t>
            </a:r>
            <a:r>
              <a:rPr lang="nl-NL" sz="2400" dirty="0" smtClean="0">
                <a:latin typeface="Candara" pitchFamily="34" charset="0"/>
              </a:rPr>
              <a:t>u inspannen voor uw redding, en doe dat in diep ontzag voor God,13 want het is God die zowel het willen als het handelen bij u teweegbrengt, omdat het hem behaagt. </a:t>
            </a:r>
            <a:endParaRPr lang="nl-NL" sz="2400" dirty="0" smtClean="0">
              <a:latin typeface="Candara" pitchFamily="34" charset="0"/>
            </a:endParaRPr>
          </a:p>
          <a:p>
            <a:pPr algn="l"/>
            <a:r>
              <a:rPr lang="nl-NL" sz="2400" dirty="0" smtClean="0">
                <a:latin typeface="Candara" pitchFamily="34" charset="0"/>
              </a:rPr>
              <a:t>14 </a:t>
            </a:r>
            <a:r>
              <a:rPr lang="nl-NL" sz="2400" dirty="0" smtClean="0">
                <a:latin typeface="Candara" pitchFamily="34" charset="0"/>
              </a:rPr>
              <a:t>Doe alles zonder morren en tegenspreken, 15 opdat u zuiver en smetteloos bent, onberispelijke kinderen van God te midden van een verdorven en ontaarde generatie, waartussen u schittert als sterren aan de hemel. 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67313"/>
            <a:ext cx="441960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1030"/>
          <p:cNvSpPr txBox="1">
            <a:spLocks noChangeArrowheads="1"/>
          </p:cNvSpPr>
          <p:nvPr/>
        </p:nvSpPr>
        <p:spPr bwMode="auto">
          <a:xfrm>
            <a:off x="5148064" y="6093296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819400" y="1295401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Anders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819400" y="1295401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Gek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7647384" cy="4464496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nl-NL" sz="2800" b="1" dirty="0" smtClean="0">
                <a:latin typeface="Candara" pitchFamily="34" charset="0"/>
              </a:rPr>
              <a:t>1 Korintiërs </a:t>
            </a:r>
            <a:r>
              <a:rPr lang="nl-NL" sz="2800" b="1" dirty="0" smtClean="0">
                <a:latin typeface="Candara" pitchFamily="34" charset="0"/>
              </a:rPr>
              <a:t>1: 22-25</a:t>
            </a:r>
            <a:endParaRPr lang="nl-NL" sz="2800" b="1" dirty="0" smtClean="0">
              <a:latin typeface="Candara" pitchFamily="34" charset="0"/>
            </a:endParaRPr>
          </a:p>
          <a:p>
            <a:pPr algn="l">
              <a:lnSpc>
                <a:spcPct val="80000"/>
              </a:lnSpc>
            </a:pPr>
            <a:r>
              <a:rPr lang="nl-NL" sz="2800" dirty="0" smtClean="0">
                <a:latin typeface="Candara" pitchFamily="34" charset="0"/>
              </a:rPr>
              <a:t>22 De Joden vragen om wonderen en de Grieken zoeken wijsheid,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80000"/>
              </a:lnSpc>
            </a:pPr>
            <a:r>
              <a:rPr lang="nl-NL" sz="2800" dirty="0" smtClean="0">
                <a:latin typeface="Candara" pitchFamily="34" charset="0"/>
              </a:rPr>
              <a:t>23 </a:t>
            </a:r>
            <a:r>
              <a:rPr lang="nl-NL" sz="2800" dirty="0" smtClean="0">
                <a:latin typeface="Candara" pitchFamily="34" charset="0"/>
              </a:rPr>
              <a:t>maar wij verkondigen een gekruisigde Christus, voor Joden aanstootgevend en voor heidenen dwaas.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80000"/>
              </a:lnSpc>
            </a:pPr>
            <a:r>
              <a:rPr lang="nl-NL" sz="2800" dirty="0" smtClean="0">
                <a:latin typeface="Candara" pitchFamily="34" charset="0"/>
              </a:rPr>
              <a:t>24 </a:t>
            </a:r>
            <a:r>
              <a:rPr lang="nl-NL" sz="2800" dirty="0" smtClean="0">
                <a:latin typeface="Candara" pitchFamily="34" charset="0"/>
              </a:rPr>
              <a:t>Maar voor wie geroepen zijn, zowel Joden als Grieken, is Christus Gods kracht en wijsheid,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80000"/>
              </a:lnSpc>
            </a:pPr>
            <a:r>
              <a:rPr lang="nl-NL" sz="2800" dirty="0" smtClean="0">
                <a:latin typeface="Candara" pitchFamily="34" charset="0"/>
              </a:rPr>
              <a:t>25 </a:t>
            </a:r>
            <a:r>
              <a:rPr lang="nl-NL" sz="2800" dirty="0" smtClean="0">
                <a:latin typeface="Candara" pitchFamily="34" charset="0"/>
              </a:rPr>
              <a:t>want het dwaze van God is wijzer dan mensen, en het zwakke van God is sterker dan mensen. </a:t>
            </a:r>
          </a:p>
          <a:p>
            <a:pPr algn="l">
              <a:lnSpc>
                <a:spcPct val="80000"/>
              </a:lnSpc>
            </a:pPr>
            <a:endParaRPr lang="nl-NL" dirty="0" smtClean="0">
              <a:latin typeface="Candara" pitchFamily="34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1030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332656"/>
            <a:ext cx="5400600" cy="36004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sz="2800" b="1" dirty="0" smtClean="0">
                <a:latin typeface="Candara" pitchFamily="34" charset="0"/>
              </a:rPr>
              <a:t>1 Korintiërs 2</a:t>
            </a:r>
            <a:r>
              <a:rPr lang="nl-NL" sz="2800" b="1" dirty="0" smtClean="0">
                <a:latin typeface="Candara" pitchFamily="34" charset="0"/>
              </a:rPr>
              <a:t>: 14</a:t>
            </a:r>
            <a:endParaRPr lang="nl-NL" sz="2800" b="1" dirty="0" smtClean="0">
              <a:latin typeface="Candara" pitchFamily="34" charset="0"/>
            </a:endParaRPr>
          </a:p>
          <a:p>
            <a:pPr algn="l">
              <a:lnSpc>
                <a:spcPct val="90000"/>
              </a:lnSpc>
            </a:pPr>
            <a:r>
              <a:rPr lang="nl-NL" sz="2800" dirty="0" smtClean="0">
                <a:latin typeface="Candara" pitchFamily="34" charset="0"/>
              </a:rPr>
              <a:t>14 Een mens die de Geest niet bezit, aanvaardt niet wat van de Geest van God komt,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90000"/>
              </a:lnSpc>
            </a:pPr>
            <a:r>
              <a:rPr lang="nl-NL" sz="2800" dirty="0" smtClean="0">
                <a:latin typeface="Candara" pitchFamily="34" charset="0"/>
              </a:rPr>
              <a:t>want </a:t>
            </a:r>
            <a:r>
              <a:rPr lang="nl-NL" sz="2800" dirty="0" smtClean="0">
                <a:latin typeface="Candara" pitchFamily="34" charset="0"/>
              </a:rPr>
              <a:t>voor hem is het dwaasheid.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90000"/>
              </a:lnSpc>
            </a:pPr>
            <a:r>
              <a:rPr lang="nl-NL" sz="2800" dirty="0" smtClean="0">
                <a:latin typeface="Candara" pitchFamily="34" charset="0"/>
              </a:rPr>
              <a:t>Hij </a:t>
            </a:r>
            <a:r>
              <a:rPr lang="nl-NL" sz="2800" dirty="0" smtClean="0">
                <a:latin typeface="Candara" pitchFamily="34" charset="0"/>
              </a:rPr>
              <a:t>kan het ook niet begrijpen, omdat het geestelijk moet worden beoordeeld. 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8" name="Text Box 1030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819400" y="1295401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De kerk is uit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771800" y="1268760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Strijd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2819400" y="1295401"/>
            <a:ext cx="4056856" cy="105348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andara" pitchFamily="34" charset="0"/>
              </a:rPr>
              <a:t>Verdediging</a:t>
            </a:r>
            <a:endParaRPr lang="nl-NL" sz="4000" b="1" dirty="0" smtClean="0">
              <a:latin typeface="Candara" pitchFamily="34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332656"/>
            <a:ext cx="5976664" cy="4464496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</a:pPr>
            <a:r>
              <a:rPr lang="nl-NL" sz="2800" b="1" dirty="0" smtClean="0">
                <a:latin typeface="Candara" pitchFamily="34" charset="0"/>
              </a:rPr>
              <a:t>1 Petrus 5: 8-10</a:t>
            </a:r>
          </a:p>
          <a:p>
            <a:pPr algn="l">
              <a:lnSpc>
                <a:spcPct val="90000"/>
              </a:lnSpc>
            </a:pPr>
            <a:r>
              <a:rPr lang="nl-NL" sz="2800" dirty="0" smtClean="0">
                <a:latin typeface="Candara" pitchFamily="34" charset="0"/>
              </a:rPr>
              <a:t>8 Wees waakzaam, wees op uw hoede, want uw vijand, de duivel, zwerft rond als een brullende leeuw, op zoek naar een prooi. 9 Stel u tegen hem teweer, gesterkt door uw geloof, in het besef dat uw broeders en zusters, waar ook ter wereld, onder hetzelfde leed gebukt gaan. </a:t>
            </a:r>
            <a:endParaRPr lang="nl-NL" sz="2800" dirty="0" smtClean="0">
              <a:latin typeface="Candara" pitchFamily="34" charset="0"/>
            </a:endParaRPr>
          </a:p>
          <a:p>
            <a:pPr algn="l">
              <a:lnSpc>
                <a:spcPct val="90000"/>
              </a:lnSpc>
            </a:pPr>
            <a:r>
              <a:rPr lang="nl-NL" sz="2800" dirty="0" smtClean="0">
                <a:latin typeface="Candara" pitchFamily="34" charset="0"/>
              </a:rPr>
              <a:t>10 </a:t>
            </a:r>
            <a:r>
              <a:rPr lang="nl-NL" sz="2800" dirty="0" smtClean="0">
                <a:latin typeface="Candara" pitchFamily="34" charset="0"/>
              </a:rPr>
              <a:t>Maar al moet u nog korte tijd lijden, God, de bron van alle genade, heeft u geroepen om in Christus Jezus deel te krijgen aan zijn eeuwige luister. God zal u sterk en krachtig maken, zodat u staande zult blijven en niet meer zult wankelen.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307223" cy="21328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8" name="Text Box 1030"/>
          <p:cNvSpPr txBox="1">
            <a:spLocks noChangeArrowheads="1"/>
          </p:cNvSpPr>
          <p:nvPr/>
        </p:nvSpPr>
        <p:spPr bwMode="auto">
          <a:xfrm>
            <a:off x="5220072" y="6165304"/>
            <a:ext cx="377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8 </a:t>
            </a:r>
            <a:r>
              <a:rPr lang="en-US" sz="2800" b="1" dirty="0" err="1">
                <a:latin typeface="Candara" pitchFamily="34" charset="0"/>
              </a:rPr>
              <a:t>Kerk</a:t>
            </a:r>
            <a:r>
              <a:rPr lang="en-US" sz="2800" b="1" dirty="0">
                <a:latin typeface="Candara" pitchFamily="34" charset="0"/>
              </a:rPr>
              <a:t> in Nederland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</TotalTime>
  <Words>455</Words>
  <Application>Microsoft Office PowerPoint</Application>
  <PresentationFormat>Diavoorstelling (4:3)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Wingdings 2</vt:lpstr>
      <vt:lpstr>Calibri</vt:lpstr>
      <vt:lpstr>Candara</vt:lpstr>
      <vt:lpstr>Technisch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34</cp:revision>
  <dcterms:created xsi:type="dcterms:W3CDTF">2011-08-15T13:01:05Z</dcterms:created>
  <dcterms:modified xsi:type="dcterms:W3CDTF">2014-03-03T12:31:16Z</dcterms:modified>
</cp:coreProperties>
</file>