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2" r:id="rId4"/>
    <p:sldId id="263" r:id="rId5"/>
    <p:sldId id="264" r:id="rId6"/>
    <p:sldId id="265" r:id="rId7"/>
    <p:sldId id="266" r:id="rId8"/>
    <p:sldId id="257" r:id="rId9"/>
    <p:sldId id="259" r:id="rId10"/>
    <p:sldId id="267"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8303B7FA-E413-49FA-A1B5-BE29587DC958}"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1B027C69-70C5-42E8-967D-8E5A20442BFA}"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CB45F941-C2F0-4F87-BF26-4CF5509DCDD9}"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DDF75962-D7E3-44C9-831D-0035C66C27E4}"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8A8A48E4-213B-4A68-B1EA-0C3ED89F6D36}"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896B0F78-641E-4693-BBD3-B48297E2556A}"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21F708D5-B2B4-49C0-99F3-7671B96A022C}"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7A4B0AFC-A8FC-4994-908F-9DDA17BC92B8}"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43732A01-1A3C-41C1-AA8F-DB07DA52169D}"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AC4ADC2E-20CF-43C8-A93F-B12D25909779}"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BCAA96E7-E815-4F83-AF46-D743647FA779}"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4BEF0810-C98B-431C-B198-2D718E579C37}"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C312A23E-EC95-4CD5-BD0D-F6B882C99E80}" type="datetimeFigureOut">
              <a:rPr lang="nl-NL"/>
              <a:pPr/>
              <a:t>25-3-2014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C5D2C6CD-2488-41A2-B1FD-D15898889F9E}"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E900332E-03B3-4654-A4B2-267F9A525B8A}" type="datetimeFigureOut">
              <a:rPr lang="nl-NL"/>
              <a:pPr/>
              <a:t>25-3-2014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0187A1B8-A580-4F89-B137-EF50BFF09884}"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CE88A30B-B55F-4C24-8D36-AA672FEC6DD9}" type="datetimeFigureOut">
              <a:rPr lang="nl-NL"/>
              <a:pPr/>
              <a:t>25-3-2014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6920FE71-1C98-450E-9F5A-E33BBEC523BB}"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60EB4AA2-383D-4C72-838C-934F99F89665}"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8E73C791-1866-4B13-BC64-20E26AB92C50}"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DAB4CD74-B870-455F-A72E-0EF5D0D5E092}"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C0453E06-AED4-4868-8984-CDF53803BF69}"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3BFA43E-7D9E-4A31-9698-A0A9B3F2BBDA}" type="datetimeFigureOut">
              <a:rPr lang="nl-NL"/>
              <a:pPr/>
              <a:t>25-3-2014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515F0AB-7C8B-453A-B4F8-15EA2B768866}"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539552" y="476672"/>
            <a:ext cx="7992888" cy="3168228"/>
          </a:xfrm>
        </p:spPr>
        <p:txBody>
          <a:bodyPr/>
          <a:lstStyle/>
          <a:p>
            <a:pPr algn="l" eaLnBrk="1" hangingPunct="1"/>
            <a:r>
              <a:rPr lang="nl-NL" sz="2400" b="1" dirty="0" smtClean="0">
                <a:solidFill>
                  <a:schemeClr val="tx1"/>
                </a:solidFill>
              </a:rPr>
              <a:t>Wat doe ik hier vandaag?</a:t>
            </a:r>
          </a:p>
          <a:p>
            <a:pPr algn="l" eaLnBrk="1" hangingPunct="1"/>
            <a:endParaRPr lang="nl-NL" sz="2400" dirty="0" smtClean="0">
              <a:solidFill>
                <a:schemeClr val="tx1"/>
              </a:solidFill>
            </a:endParaRPr>
          </a:p>
          <a:p>
            <a:pPr algn="l" eaLnBrk="1" hangingPunct="1">
              <a:buFont typeface="Arial" pitchFamily="34" charset="0"/>
              <a:buChar char="•"/>
            </a:pPr>
            <a:r>
              <a:rPr lang="nl-NL" sz="2400" dirty="0" smtClean="0">
                <a:solidFill>
                  <a:schemeClr val="tx1"/>
                </a:solidFill>
              </a:rPr>
              <a:t> Schuldig… tja, hoe denk ik daar eigenlijk over.</a:t>
            </a:r>
          </a:p>
          <a:p>
            <a:pPr algn="l" eaLnBrk="1" hangingPunct="1">
              <a:buFont typeface="Arial" pitchFamily="34" charset="0"/>
              <a:buChar char="•"/>
            </a:pPr>
            <a:r>
              <a:rPr lang="nl-NL" sz="2400" dirty="0" smtClean="0">
                <a:solidFill>
                  <a:schemeClr val="tx1"/>
                </a:solidFill>
              </a:rPr>
              <a:t> </a:t>
            </a:r>
            <a:r>
              <a:rPr lang="nl-NL" sz="2400" dirty="0" smtClean="0">
                <a:solidFill>
                  <a:schemeClr val="tx1"/>
                </a:solidFill>
              </a:rPr>
              <a:t>Ik leer waarom het goed is om eerlijk en open te zijn over mijn zonden.</a:t>
            </a:r>
          </a:p>
          <a:p>
            <a:pPr algn="l" eaLnBrk="1" hangingPunct="1">
              <a:buFont typeface="Arial" pitchFamily="34" charset="0"/>
              <a:buChar char="•"/>
            </a:pPr>
            <a:r>
              <a:rPr lang="nl-NL" sz="2400" dirty="0" smtClean="0">
                <a:solidFill>
                  <a:schemeClr val="tx1"/>
                </a:solidFill>
              </a:rPr>
              <a:t> </a:t>
            </a:r>
            <a:r>
              <a:rPr lang="nl-NL" sz="2400" dirty="0" smtClean="0">
                <a:solidFill>
                  <a:schemeClr val="tx1"/>
                </a:solidFill>
              </a:rPr>
              <a:t>Ik ontdek wat vergeving echt betekent.</a:t>
            </a:r>
            <a:endParaRPr lang="nl-NL" sz="2400" dirty="0" smtClean="0">
              <a:solidFill>
                <a:schemeClr val="tx1"/>
              </a:solidFill>
            </a:endParaRPr>
          </a:p>
        </p:txBody>
      </p:sp>
      <p:sp>
        <p:nvSpPr>
          <p:cNvPr id="8" name="Titel 1"/>
          <p:cNvSpPr txBox="1">
            <a:spLocks/>
          </p:cNvSpPr>
          <p:nvPr/>
        </p:nvSpPr>
        <p:spPr>
          <a:xfrm>
            <a:off x="3275856"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3315" name="Picture 2"/>
          <p:cNvPicPr>
            <a:picLocks noChangeAspect="1" noChangeArrowheads="1"/>
          </p:cNvPicPr>
          <p:nvPr/>
        </p:nvPicPr>
        <p:blipFill>
          <a:blip r:embed="rId2" cstate="print"/>
          <a:srcRect/>
          <a:stretch>
            <a:fillRect/>
          </a:stretch>
        </p:blipFill>
        <p:spPr bwMode="auto">
          <a:xfrm>
            <a:off x="6660231" y="4797152"/>
            <a:ext cx="2236788" cy="1800226"/>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403648" y="332656"/>
            <a:ext cx="7128792" cy="4536504"/>
          </a:xfrm>
        </p:spPr>
        <p:txBody>
          <a:bodyPr/>
          <a:lstStyle/>
          <a:p>
            <a:pPr algn="l" eaLnBrk="1" hangingPunct="1"/>
            <a:r>
              <a:rPr lang="nl-NL" sz="2400" b="1" dirty="0" err="1" smtClean="0">
                <a:solidFill>
                  <a:schemeClr val="tx1"/>
                </a:solidFill>
              </a:rPr>
              <a:t>Micha</a:t>
            </a:r>
            <a:r>
              <a:rPr lang="nl-NL" sz="2400" b="1" dirty="0" smtClean="0">
                <a:solidFill>
                  <a:schemeClr val="tx1"/>
                </a:solidFill>
              </a:rPr>
              <a:t> 7: 18 en 19</a:t>
            </a:r>
          </a:p>
          <a:p>
            <a:pPr algn="l" eaLnBrk="1" hangingPunct="1"/>
            <a:r>
              <a:rPr lang="nl-NL" sz="2400" dirty="0" smtClean="0">
                <a:solidFill>
                  <a:schemeClr val="tx1"/>
                </a:solidFill>
              </a:rPr>
              <a:t>18 Wie is een God als u,</a:t>
            </a:r>
          </a:p>
          <a:p>
            <a:pPr algn="l" eaLnBrk="1" hangingPunct="1"/>
            <a:r>
              <a:rPr lang="nl-NL" sz="2400" dirty="0" smtClean="0">
                <a:solidFill>
                  <a:schemeClr val="tx1"/>
                </a:solidFill>
              </a:rPr>
              <a:t>die schuld vergeeft</a:t>
            </a:r>
          </a:p>
          <a:p>
            <a:pPr algn="l" eaLnBrk="1" hangingPunct="1"/>
            <a:r>
              <a:rPr lang="nl-NL" sz="2400" dirty="0" smtClean="0">
                <a:solidFill>
                  <a:schemeClr val="tx1"/>
                </a:solidFill>
              </a:rPr>
              <a:t>en aan zonde voorbijgaat?</a:t>
            </a:r>
          </a:p>
          <a:p>
            <a:pPr algn="l" eaLnBrk="1" hangingPunct="1"/>
            <a:r>
              <a:rPr lang="nl-NL" sz="2400" dirty="0" smtClean="0">
                <a:solidFill>
                  <a:schemeClr val="tx1"/>
                </a:solidFill>
              </a:rPr>
              <a:t>U blijft niet woedend</a:t>
            </a:r>
          </a:p>
          <a:p>
            <a:pPr algn="l" eaLnBrk="1" hangingPunct="1"/>
            <a:r>
              <a:rPr lang="nl-NL" sz="2400" dirty="0" smtClean="0">
                <a:solidFill>
                  <a:schemeClr val="tx1"/>
                </a:solidFill>
              </a:rPr>
              <a:t>op wie er van uw volk nog over zijn;</a:t>
            </a:r>
          </a:p>
          <a:p>
            <a:pPr algn="l" eaLnBrk="1" hangingPunct="1"/>
            <a:r>
              <a:rPr lang="nl-NL" sz="2400" dirty="0" smtClean="0">
                <a:solidFill>
                  <a:schemeClr val="tx1"/>
                </a:solidFill>
              </a:rPr>
              <a:t>liever toont u hun uw trouw.</a:t>
            </a:r>
          </a:p>
          <a:p>
            <a:pPr algn="l" eaLnBrk="1" hangingPunct="1"/>
            <a:r>
              <a:rPr lang="nl-NL" sz="2400" dirty="0" smtClean="0">
                <a:solidFill>
                  <a:schemeClr val="tx1"/>
                </a:solidFill>
              </a:rPr>
              <a:t>19 Opnieuw zult u zich over ons ontfermen</a:t>
            </a:r>
          </a:p>
          <a:p>
            <a:pPr algn="l" eaLnBrk="1" hangingPunct="1"/>
            <a:r>
              <a:rPr lang="nl-NL" sz="2400" dirty="0" smtClean="0">
                <a:solidFill>
                  <a:schemeClr val="tx1"/>
                </a:solidFill>
              </a:rPr>
              <a:t>en al onze zonden tenietdoen</a:t>
            </a:r>
            <a:r>
              <a:rPr lang="nl-NL" sz="2400" dirty="0" smtClean="0">
                <a:solidFill>
                  <a:schemeClr val="tx1"/>
                </a:solidFill>
              </a:rPr>
              <a:t>. </a:t>
            </a:r>
          </a:p>
          <a:p>
            <a:pPr algn="l" eaLnBrk="1" hangingPunct="1"/>
            <a:r>
              <a:rPr lang="nl-NL" sz="2400" dirty="0" smtClean="0">
                <a:solidFill>
                  <a:schemeClr val="tx1"/>
                </a:solidFill>
              </a:rPr>
              <a:t>Onze zonden werpt u in de diepten van de zee.</a:t>
            </a:r>
            <a:endParaRPr lang="nl-NL" sz="2400" dirty="0" smtClean="0">
              <a:solidFill>
                <a:schemeClr val="tx1"/>
              </a:solidFill>
            </a:endParaRPr>
          </a:p>
        </p:txBody>
      </p:sp>
      <p:sp>
        <p:nvSpPr>
          <p:cNvPr id="8" name="Titel 1"/>
          <p:cNvSpPr txBox="1">
            <a:spLocks/>
          </p:cNvSpPr>
          <p:nvPr/>
        </p:nvSpPr>
        <p:spPr>
          <a:xfrm>
            <a:off x="3275856"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3315" name="Picture 2"/>
          <p:cNvPicPr>
            <a:picLocks noChangeAspect="1" noChangeArrowheads="1"/>
          </p:cNvPicPr>
          <p:nvPr/>
        </p:nvPicPr>
        <p:blipFill>
          <a:blip r:embed="rId2" cstate="print"/>
          <a:srcRect/>
          <a:stretch>
            <a:fillRect/>
          </a:stretch>
        </p:blipFill>
        <p:spPr bwMode="auto">
          <a:xfrm>
            <a:off x="6660231" y="4797152"/>
            <a:ext cx="2236788" cy="1800226"/>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042988" y="1557338"/>
            <a:ext cx="7057404" cy="2087562"/>
          </a:xfrm>
        </p:spPr>
        <p:txBody>
          <a:bodyPr/>
          <a:lstStyle/>
          <a:p>
            <a:pPr eaLnBrk="1" hangingPunct="1"/>
            <a:r>
              <a:rPr lang="nl-NL" sz="4000" b="1" dirty="0" smtClean="0">
                <a:solidFill>
                  <a:schemeClr val="tx1"/>
                </a:solidFill>
              </a:rPr>
              <a:t>Hoezo?</a:t>
            </a:r>
            <a:endParaRPr lang="nl-NL" sz="4000" b="1" dirty="0" smtClean="0">
              <a:solidFill>
                <a:schemeClr val="tx1"/>
              </a:solidFill>
            </a:endParaRPr>
          </a:p>
        </p:txBody>
      </p:sp>
      <p:sp>
        <p:nvSpPr>
          <p:cNvPr id="8" name="Titel 1"/>
          <p:cNvSpPr txBox="1">
            <a:spLocks/>
          </p:cNvSpPr>
          <p:nvPr/>
        </p:nvSpPr>
        <p:spPr>
          <a:xfrm>
            <a:off x="2339752"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3315" name="Picture 2"/>
          <p:cNvPicPr>
            <a:picLocks noChangeAspect="1" noChangeArrowheads="1"/>
          </p:cNvPicPr>
          <p:nvPr/>
        </p:nvPicPr>
        <p:blipFill>
          <a:blip r:embed="rId2" cstate="print"/>
          <a:srcRect/>
          <a:stretch>
            <a:fillRect/>
          </a:stretch>
        </p:blipFill>
        <p:spPr bwMode="auto">
          <a:xfrm>
            <a:off x="5652120" y="3985798"/>
            <a:ext cx="3244899" cy="261158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042988" y="1557338"/>
            <a:ext cx="7057404" cy="2087562"/>
          </a:xfrm>
        </p:spPr>
        <p:txBody>
          <a:bodyPr/>
          <a:lstStyle/>
          <a:p>
            <a:pPr eaLnBrk="1" hangingPunct="1"/>
            <a:r>
              <a:rPr lang="nl-NL" sz="4000" b="1" dirty="0" smtClean="0">
                <a:solidFill>
                  <a:schemeClr val="tx1"/>
                </a:solidFill>
              </a:rPr>
              <a:t>Sorry</a:t>
            </a:r>
            <a:endParaRPr lang="nl-NL" sz="4000" b="1" dirty="0" smtClean="0">
              <a:solidFill>
                <a:schemeClr val="tx1"/>
              </a:solidFill>
            </a:endParaRPr>
          </a:p>
        </p:txBody>
      </p:sp>
      <p:sp>
        <p:nvSpPr>
          <p:cNvPr id="8" name="Titel 1"/>
          <p:cNvSpPr txBox="1">
            <a:spLocks/>
          </p:cNvSpPr>
          <p:nvPr/>
        </p:nvSpPr>
        <p:spPr>
          <a:xfrm>
            <a:off x="2339752"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3315" name="Picture 2"/>
          <p:cNvPicPr>
            <a:picLocks noChangeAspect="1" noChangeArrowheads="1"/>
          </p:cNvPicPr>
          <p:nvPr/>
        </p:nvPicPr>
        <p:blipFill>
          <a:blip r:embed="rId2" cstate="print"/>
          <a:srcRect/>
          <a:stretch>
            <a:fillRect/>
          </a:stretch>
        </p:blipFill>
        <p:spPr bwMode="auto">
          <a:xfrm>
            <a:off x="5652120" y="3985798"/>
            <a:ext cx="3244899" cy="261158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042988" y="1557338"/>
            <a:ext cx="7057404" cy="2087562"/>
          </a:xfrm>
        </p:spPr>
        <p:txBody>
          <a:bodyPr/>
          <a:lstStyle/>
          <a:p>
            <a:pPr eaLnBrk="1" hangingPunct="1"/>
            <a:r>
              <a:rPr lang="nl-NL" sz="4000" b="1" dirty="0" smtClean="0">
                <a:solidFill>
                  <a:schemeClr val="tx1"/>
                </a:solidFill>
              </a:rPr>
              <a:t>Waarvoor?</a:t>
            </a:r>
            <a:endParaRPr lang="nl-NL" sz="4000" b="1" dirty="0" smtClean="0">
              <a:solidFill>
                <a:schemeClr val="tx1"/>
              </a:solidFill>
            </a:endParaRPr>
          </a:p>
        </p:txBody>
      </p:sp>
      <p:sp>
        <p:nvSpPr>
          <p:cNvPr id="8" name="Titel 1"/>
          <p:cNvSpPr txBox="1">
            <a:spLocks/>
          </p:cNvSpPr>
          <p:nvPr/>
        </p:nvSpPr>
        <p:spPr>
          <a:xfrm>
            <a:off x="2339752"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3315" name="Picture 2"/>
          <p:cNvPicPr>
            <a:picLocks noChangeAspect="1" noChangeArrowheads="1"/>
          </p:cNvPicPr>
          <p:nvPr/>
        </p:nvPicPr>
        <p:blipFill>
          <a:blip r:embed="rId2" cstate="print"/>
          <a:srcRect/>
          <a:stretch>
            <a:fillRect/>
          </a:stretch>
        </p:blipFill>
        <p:spPr bwMode="auto">
          <a:xfrm>
            <a:off x="5652120" y="3985798"/>
            <a:ext cx="3244899" cy="261158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042988" y="1557338"/>
            <a:ext cx="7057404" cy="2087562"/>
          </a:xfrm>
        </p:spPr>
        <p:txBody>
          <a:bodyPr/>
          <a:lstStyle/>
          <a:p>
            <a:pPr eaLnBrk="1" hangingPunct="1"/>
            <a:r>
              <a:rPr lang="nl-NL" sz="4000" b="1" dirty="0" smtClean="0">
                <a:solidFill>
                  <a:schemeClr val="tx1"/>
                </a:solidFill>
              </a:rPr>
              <a:t>Dichtbij of ver weg</a:t>
            </a:r>
            <a:endParaRPr lang="nl-NL" sz="4000" b="1" dirty="0" smtClean="0">
              <a:solidFill>
                <a:schemeClr val="tx1"/>
              </a:solidFill>
            </a:endParaRPr>
          </a:p>
        </p:txBody>
      </p:sp>
      <p:sp>
        <p:nvSpPr>
          <p:cNvPr id="8" name="Titel 1"/>
          <p:cNvSpPr txBox="1">
            <a:spLocks/>
          </p:cNvSpPr>
          <p:nvPr/>
        </p:nvSpPr>
        <p:spPr>
          <a:xfrm>
            <a:off x="2339752"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3315" name="Picture 2"/>
          <p:cNvPicPr>
            <a:picLocks noChangeAspect="1" noChangeArrowheads="1"/>
          </p:cNvPicPr>
          <p:nvPr/>
        </p:nvPicPr>
        <p:blipFill>
          <a:blip r:embed="rId2" cstate="print"/>
          <a:srcRect/>
          <a:stretch>
            <a:fillRect/>
          </a:stretch>
        </p:blipFill>
        <p:spPr bwMode="auto">
          <a:xfrm>
            <a:off x="5652120" y="3985798"/>
            <a:ext cx="3244899" cy="261158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827584" y="692696"/>
            <a:ext cx="7704856" cy="2952204"/>
          </a:xfrm>
        </p:spPr>
        <p:txBody>
          <a:bodyPr/>
          <a:lstStyle/>
          <a:p>
            <a:pPr algn="l" eaLnBrk="1" hangingPunct="1"/>
            <a:r>
              <a:rPr lang="nl-NL" b="1" dirty="0" smtClean="0">
                <a:solidFill>
                  <a:schemeClr val="tx1"/>
                </a:solidFill>
              </a:rPr>
              <a:t>Jakobus 5: 16</a:t>
            </a:r>
          </a:p>
          <a:p>
            <a:pPr algn="l" eaLnBrk="1" hangingPunct="1"/>
            <a:r>
              <a:rPr lang="nl-NL" dirty="0" smtClean="0">
                <a:solidFill>
                  <a:schemeClr val="tx1"/>
                </a:solidFill>
              </a:rPr>
              <a:t>Beken elkaar uw zonden en bid voor elkaar, dan zult u genezen.</a:t>
            </a:r>
          </a:p>
        </p:txBody>
      </p:sp>
      <p:sp>
        <p:nvSpPr>
          <p:cNvPr id="8" name="Titel 1"/>
          <p:cNvSpPr txBox="1">
            <a:spLocks/>
          </p:cNvSpPr>
          <p:nvPr/>
        </p:nvSpPr>
        <p:spPr>
          <a:xfrm>
            <a:off x="3275856"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3315" name="Picture 2"/>
          <p:cNvPicPr>
            <a:picLocks noChangeAspect="1" noChangeArrowheads="1"/>
          </p:cNvPicPr>
          <p:nvPr/>
        </p:nvPicPr>
        <p:blipFill>
          <a:blip r:embed="rId2" cstate="print"/>
          <a:srcRect/>
          <a:stretch>
            <a:fillRect/>
          </a:stretch>
        </p:blipFill>
        <p:spPr bwMode="auto">
          <a:xfrm>
            <a:off x="6660231" y="4797152"/>
            <a:ext cx="2236788" cy="1800226"/>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1042988" y="1557338"/>
            <a:ext cx="7057404" cy="2087562"/>
          </a:xfrm>
        </p:spPr>
        <p:txBody>
          <a:bodyPr/>
          <a:lstStyle/>
          <a:p>
            <a:pPr eaLnBrk="1" hangingPunct="1"/>
            <a:r>
              <a:rPr lang="nl-NL" sz="4000" b="1" dirty="0" smtClean="0">
                <a:solidFill>
                  <a:schemeClr val="tx1"/>
                </a:solidFill>
              </a:rPr>
              <a:t>Beroep</a:t>
            </a:r>
            <a:endParaRPr lang="nl-NL" sz="4000" b="1" dirty="0" smtClean="0">
              <a:solidFill>
                <a:schemeClr val="tx1"/>
              </a:solidFill>
            </a:endParaRPr>
          </a:p>
        </p:txBody>
      </p:sp>
      <p:sp>
        <p:nvSpPr>
          <p:cNvPr id="8" name="Titel 1"/>
          <p:cNvSpPr txBox="1">
            <a:spLocks/>
          </p:cNvSpPr>
          <p:nvPr/>
        </p:nvSpPr>
        <p:spPr>
          <a:xfrm>
            <a:off x="2339752"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3315" name="Picture 2"/>
          <p:cNvPicPr>
            <a:picLocks noChangeAspect="1" noChangeArrowheads="1"/>
          </p:cNvPicPr>
          <p:nvPr/>
        </p:nvPicPr>
        <p:blipFill>
          <a:blip r:embed="rId2" cstate="print"/>
          <a:srcRect/>
          <a:stretch>
            <a:fillRect/>
          </a:stretch>
        </p:blipFill>
        <p:spPr bwMode="auto">
          <a:xfrm>
            <a:off x="5652120" y="3985798"/>
            <a:ext cx="3244899" cy="2611580"/>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ndertitel 2"/>
          <p:cNvSpPr>
            <a:spLocks noGrp="1"/>
          </p:cNvSpPr>
          <p:nvPr>
            <p:ph type="subTitle" idx="1"/>
          </p:nvPr>
        </p:nvSpPr>
        <p:spPr>
          <a:xfrm>
            <a:off x="395536" y="332657"/>
            <a:ext cx="8352927" cy="4609232"/>
          </a:xfrm>
        </p:spPr>
        <p:txBody>
          <a:bodyPr/>
          <a:lstStyle/>
          <a:p>
            <a:pPr algn="l" eaLnBrk="1" hangingPunct="1"/>
            <a:r>
              <a:rPr lang="nl-NL" sz="2000" b="1" dirty="0" smtClean="0">
                <a:solidFill>
                  <a:schemeClr val="tx1"/>
                </a:solidFill>
              </a:rPr>
              <a:t>Exodus 34</a:t>
            </a:r>
            <a:r>
              <a:rPr lang="nl-NL" sz="2000" b="1" dirty="0" smtClean="0">
                <a:solidFill>
                  <a:schemeClr val="tx1"/>
                </a:solidFill>
              </a:rPr>
              <a:t>: 4-9</a:t>
            </a:r>
            <a:endParaRPr lang="nl-NL" sz="2000" b="1" dirty="0" smtClean="0">
              <a:solidFill>
                <a:schemeClr val="tx1"/>
              </a:solidFill>
            </a:endParaRPr>
          </a:p>
          <a:p>
            <a:pPr algn="l" eaLnBrk="1" hangingPunct="1"/>
            <a:r>
              <a:rPr lang="nl-NL" sz="2000" dirty="0" smtClean="0">
                <a:solidFill>
                  <a:schemeClr val="tx1"/>
                </a:solidFill>
              </a:rPr>
              <a:t>4 Mozes hakte twee stenen platen uit, net als de vorige, en </a:t>
            </a:r>
            <a:r>
              <a:rPr lang="nl-NL" sz="2000" dirty="0" smtClean="0">
                <a:solidFill>
                  <a:schemeClr val="tx1"/>
                </a:solidFill>
              </a:rPr>
              <a:t>‘</a:t>
            </a:r>
            <a:r>
              <a:rPr lang="nl-NL" altLang="ja-JP" sz="2000" dirty="0" smtClean="0">
                <a:solidFill>
                  <a:schemeClr val="tx1"/>
                </a:solidFill>
              </a:rPr>
              <a:t>s </a:t>
            </a:r>
            <a:r>
              <a:rPr lang="nl-NL" altLang="ja-JP" sz="2000" dirty="0" smtClean="0">
                <a:solidFill>
                  <a:schemeClr val="tx1"/>
                </a:solidFill>
              </a:rPr>
              <a:t>morgens ging hij in alle vroegte de </a:t>
            </a:r>
            <a:r>
              <a:rPr lang="nl-NL" altLang="ja-JP" sz="2000" dirty="0" err="1" smtClean="0">
                <a:solidFill>
                  <a:schemeClr val="tx1"/>
                </a:solidFill>
              </a:rPr>
              <a:t>Sinai</a:t>
            </a:r>
            <a:r>
              <a:rPr lang="nl-NL" altLang="ja-JP" sz="2000" dirty="0" smtClean="0">
                <a:solidFill>
                  <a:schemeClr val="tx1"/>
                </a:solidFill>
              </a:rPr>
              <a:t> op, zoals de HEER hem had opgedragen. De twee stenen platen droeg hij bij zich. 5 De HEER daalde neer in een wolk, hij kwam naast Mozes staan en riep de naam HEER uit. 6 De HEER ging voor hem langs en riep uit: </a:t>
            </a:r>
            <a:r>
              <a:rPr lang="nl-NL" altLang="ja-JP" sz="2000" dirty="0" smtClean="0">
                <a:solidFill>
                  <a:schemeClr val="tx1"/>
                </a:solidFill>
              </a:rPr>
              <a:t>‘De </a:t>
            </a:r>
            <a:r>
              <a:rPr lang="nl-NL" altLang="ja-JP" sz="2000" dirty="0" smtClean="0">
                <a:solidFill>
                  <a:schemeClr val="tx1"/>
                </a:solidFill>
              </a:rPr>
              <a:t>HEER! De HEER! Een God die liefdevol is en genadig, geduldig, trouw en waarachtig, 7 die duizenden geslachten zijn liefde bewijst, die schuld, misdaad en zonde vergeeft, maar niet alles ongestraft laat en voor de schuld van de ouders de kinderen en kleinkinderen laat boeten, en ook het derde geslacht en het vierde</a:t>
            </a:r>
            <a:r>
              <a:rPr lang="nl-NL" altLang="ja-JP" sz="2000" dirty="0" smtClean="0">
                <a:solidFill>
                  <a:schemeClr val="tx1"/>
                </a:solidFill>
              </a:rPr>
              <a:t>.’</a:t>
            </a:r>
            <a:r>
              <a:rPr lang="nl-NL" sz="2000" dirty="0" smtClean="0">
                <a:solidFill>
                  <a:schemeClr val="tx1"/>
                </a:solidFill>
              </a:rPr>
              <a:t> </a:t>
            </a:r>
            <a:r>
              <a:rPr lang="nl-NL" sz="2000" dirty="0" smtClean="0">
                <a:solidFill>
                  <a:schemeClr val="tx1"/>
                </a:solidFill>
              </a:rPr>
              <a:t>8 Onmiddellijk viel Mozes op zijn knieën en boog zich neer.  9 </a:t>
            </a:r>
            <a:r>
              <a:rPr lang="nl-NL" sz="2000" dirty="0" smtClean="0">
                <a:solidFill>
                  <a:schemeClr val="tx1"/>
                </a:solidFill>
              </a:rPr>
              <a:t>‘</a:t>
            </a:r>
            <a:r>
              <a:rPr lang="nl-NL" altLang="ja-JP" sz="2000" dirty="0" smtClean="0">
                <a:solidFill>
                  <a:schemeClr val="tx1"/>
                </a:solidFill>
              </a:rPr>
              <a:t>Als </a:t>
            </a:r>
            <a:r>
              <a:rPr lang="nl-NL" altLang="ja-JP" sz="2000" dirty="0" smtClean="0">
                <a:solidFill>
                  <a:schemeClr val="tx1"/>
                </a:solidFill>
              </a:rPr>
              <a:t>u mij goedgezind bent, Heer</a:t>
            </a:r>
            <a:r>
              <a:rPr lang="nl-NL" altLang="ja-JP" sz="2000" dirty="0" smtClean="0">
                <a:solidFill>
                  <a:schemeClr val="tx1"/>
                </a:solidFill>
              </a:rPr>
              <a:t>,’ </a:t>
            </a:r>
            <a:r>
              <a:rPr lang="nl-NL" altLang="ja-JP" sz="2000" dirty="0" smtClean="0">
                <a:solidFill>
                  <a:schemeClr val="tx1"/>
                </a:solidFill>
              </a:rPr>
              <a:t>zei hij, </a:t>
            </a:r>
            <a:r>
              <a:rPr lang="nl-NL" altLang="ja-JP" sz="2000" dirty="0" smtClean="0">
                <a:solidFill>
                  <a:schemeClr val="tx1"/>
                </a:solidFill>
              </a:rPr>
              <a:t>‘trekt </a:t>
            </a:r>
            <a:r>
              <a:rPr lang="nl-NL" altLang="ja-JP" sz="2000" dirty="0" smtClean="0">
                <a:solidFill>
                  <a:schemeClr val="tx1"/>
                </a:solidFill>
              </a:rPr>
              <a:t>u dan met  ons mee, ook al is dit volk onhandelbaar. Schenk ons vergeving voor onze schuld en zonde en maak ons tot uw eigen bezit</a:t>
            </a:r>
            <a:r>
              <a:rPr lang="nl-NL" altLang="ja-JP" sz="2000" dirty="0" smtClean="0">
                <a:solidFill>
                  <a:schemeClr val="tx1"/>
                </a:solidFill>
              </a:rPr>
              <a:t>.’</a:t>
            </a:r>
            <a:endParaRPr lang="nl-NL" altLang="ja-JP" sz="2000" dirty="0" smtClean="0">
              <a:solidFill>
                <a:schemeClr val="tx1"/>
              </a:solidFill>
            </a:endParaRPr>
          </a:p>
          <a:p>
            <a:pPr algn="l" eaLnBrk="1" hangingPunct="1"/>
            <a:endParaRPr lang="nl-NL" altLang="ja-JP" sz="1800" i="1" dirty="0" smtClean="0">
              <a:solidFill>
                <a:schemeClr val="tx1"/>
              </a:solidFill>
            </a:endParaRPr>
          </a:p>
          <a:p>
            <a:pPr algn="l" eaLnBrk="1" hangingPunct="1"/>
            <a:endParaRPr lang="nl-NL" sz="2000" dirty="0" smtClean="0">
              <a:solidFill>
                <a:schemeClr val="tx1"/>
              </a:solidFill>
            </a:endParaRPr>
          </a:p>
        </p:txBody>
      </p:sp>
      <p:sp>
        <p:nvSpPr>
          <p:cNvPr id="8" name="Titel 1"/>
          <p:cNvSpPr txBox="1">
            <a:spLocks/>
          </p:cNvSpPr>
          <p:nvPr/>
        </p:nvSpPr>
        <p:spPr>
          <a:xfrm>
            <a:off x="3275856" y="6021288"/>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4339" name="Picture 2"/>
          <p:cNvPicPr>
            <a:picLocks noChangeAspect="1" noChangeArrowheads="1"/>
          </p:cNvPicPr>
          <p:nvPr/>
        </p:nvPicPr>
        <p:blipFill>
          <a:blip r:embed="rId2" cstate="print"/>
          <a:srcRect/>
          <a:stretch>
            <a:fillRect/>
          </a:stretch>
        </p:blipFill>
        <p:spPr bwMode="auto">
          <a:xfrm>
            <a:off x="6588224" y="4725144"/>
            <a:ext cx="2236787" cy="180022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941888"/>
            <a:ext cx="1174750" cy="179546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ndertitel 2"/>
          <p:cNvSpPr>
            <a:spLocks noGrp="1"/>
          </p:cNvSpPr>
          <p:nvPr>
            <p:ph type="subTitle" idx="1"/>
          </p:nvPr>
        </p:nvSpPr>
        <p:spPr>
          <a:xfrm>
            <a:off x="323528" y="260649"/>
            <a:ext cx="8424936" cy="4681240"/>
          </a:xfrm>
        </p:spPr>
        <p:txBody>
          <a:bodyPr/>
          <a:lstStyle/>
          <a:p>
            <a:pPr algn="l" eaLnBrk="1" hangingPunct="1"/>
            <a:r>
              <a:rPr lang="nl-NL" sz="2000" b="1" dirty="0" smtClean="0">
                <a:solidFill>
                  <a:schemeClr val="tx1"/>
                </a:solidFill>
              </a:rPr>
              <a:t>Ezechiël </a:t>
            </a:r>
            <a:r>
              <a:rPr lang="nl-NL" sz="2000" b="1" dirty="0" smtClean="0">
                <a:solidFill>
                  <a:schemeClr val="tx1"/>
                </a:solidFill>
              </a:rPr>
              <a:t>18: 19-24</a:t>
            </a:r>
            <a:endParaRPr lang="nl-NL" sz="2000" b="1" dirty="0" smtClean="0">
              <a:solidFill>
                <a:schemeClr val="tx1"/>
              </a:solidFill>
            </a:endParaRPr>
          </a:p>
          <a:p>
            <a:pPr algn="l" eaLnBrk="1" hangingPunct="1"/>
            <a:r>
              <a:rPr lang="nl-NL" sz="2000" dirty="0" smtClean="0">
                <a:solidFill>
                  <a:schemeClr val="tx1"/>
                </a:solidFill>
              </a:rPr>
              <a:t>19 </a:t>
            </a:r>
            <a:r>
              <a:rPr lang="nl-NL" sz="2000" dirty="0" smtClean="0">
                <a:solidFill>
                  <a:schemeClr val="tx1"/>
                </a:solidFill>
              </a:rPr>
              <a:t>“</a:t>
            </a:r>
            <a:r>
              <a:rPr lang="nl-NL" altLang="ja-JP" sz="2000" dirty="0" smtClean="0">
                <a:solidFill>
                  <a:schemeClr val="tx1"/>
                </a:solidFill>
              </a:rPr>
              <a:t>Maar,” </a:t>
            </a:r>
            <a:r>
              <a:rPr lang="nl-NL" altLang="ja-JP" sz="2000" dirty="0" smtClean="0">
                <a:solidFill>
                  <a:schemeClr val="tx1"/>
                </a:solidFill>
              </a:rPr>
              <a:t>vragen jullie, </a:t>
            </a:r>
            <a:r>
              <a:rPr lang="nl-NL" altLang="ja-JP" sz="2000" dirty="0" smtClean="0">
                <a:solidFill>
                  <a:schemeClr val="tx1"/>
                </a:solidFill>
              </a:rPr>
              <a:t>“waarom </a:t>
            </a:r>
            <a:r>
              <a:rPr lang="nl-NL" altLang="ja-JP" sz="2000" dirty="0" smtClean="0">
                <a:solidFill>
                  <a:schemeClr val="tx1"/>
                </a:solidFill>
              </a:rPr>
              <a:t>hoeft de zoon niet te boeten voor de schuld van zijn vader</a:t>
            </a:r>
            <a:r>
              <a:rPr lang="nl-NL" altLang="ja-JP" sz="2000" dirty="0" smtClean="0">
                <a:solidFill>
                  <a:schemeClr val="tx1"/>
                </a:solidFill>
              </a:rPr>
              <a:t>?” </a:t>
            </a:r>
            <a:r>
              <a:rPr lang="nl-NL" altLang="ja-JP" sz="2000" dirty="0" smtClean="0">
                <a:solidFill>
                  <a:schemeClr val="tx1"/>
                </a:solidFill>
              </a:rPr>
              <a:t>Die zoon is mij trouw geweest en heeft het goede gedaan, hij heeft zich aan al mijn geboden gehouden en ze nageleefd, dus zal hij zeker in leven blijven! 20 Iemand die zondigt zal sterven, maar een zoon hoeft niet te boeten voor de schuld van zijn vader, en een vader hoeft niet te boeten voor de schuld van zijn zoon; wie rechtvaardig is wordt als een rechtvaardige behandeld, en een slecht mens wordt voor zijn slechte daden gestraft. </a:t>
            </a:r>
            <a:r>
              <a:rPr lang="nl-NL" sz="2000" dirty="0" smtClean="0">
                <a:solidFill>
                  <a:schemeClr val="tx1"/>
                </a:solidFill>
              </a:rPr>
              <a:t>21 Wie goddeloos leeft, maar zich afkeert van de zonden die hij heeft begaan, zich houdt aan al mijn geboden, mij trouw is en het goede doet, zal zeker in leven blijven en niet sterven.22 De misdaden die hij heeft begaan zullen hem niet worden aangerekend; door zijn rechtvaardige daden zal hij in leven blijven. 23 Denken jullie dat ik het toejuich als een slecht mens sterven moet? – spreekt God, de HEER. Nee, ik wil dat hij tot inkeer komt en in leven blijft. 24 En wie goed heeft geleefd, maar niet langer rechtvaardig is, onrecht doet en alle wandaden begaat van een slecht mens – moet die in leven blijven? Al zijn goede daden zullen niet langer tellen; omdat hij mij ontrouw is geworden en zonden heeft begaan, zal hij sterven.</a:t>
            </a:r>
            <a:endParaRPr lang="nl-NL" sz="2000" b="1" i="1" dirty="0" smtClean="0">
              <a:solidFill>
                <a:schemeClr val="tx1"/>
              </a:solidFill>
            </a:endParaRPr>
          </a:p>
        </p:txBody>
      </p:sp>
      <p:sp>
        <p:nvSpPr>
          <p:cNvPr id="8" name="Titel 1"/>
          <p:cNvSpPr txBox="1">
            <a:spLocks/>
          </p:cNvSpPr>
          <p:nvPr/>
        </p:nvSpPr>
        <p:spPr>
          <a:xfrm>
            <a:off x="4427984" y="6093296"/>
            <a:ext cx="3351213" cy="576262"/>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8 De Vader vergeeft</a:t>
            </a:r>
            <a:endParaRPr lang="nl-NL" sz="2800" b="1" dirty="0">
              <a:solidFill>
                <a:schemeClr val="accent5">
                  <a:lumMod val="75000"/>
                </a:schemeClr>
              </a:solidFill>
            </a:endParaRPr>
          </a:p>
        </p:txBody>
      </p:sp>
      <p:pic>
        <p:nvPicPr>
          <p:cNvPr id="16387" name="Picture 2"/>
          <p:cNvPicPr>
            <a:picLocks noChangeAspect="1" noChangeArrowheads="1"/>
          </p:cNvPicPr>
          <p:nvPr/>
        </p:nvPicPr>
        <p:blipFill>
          <a:blip r:embed="rId2" cstate="print"/>
          <a:srcRect/>
          <a:stretch>
            <a:fillRect/>
          </a:stretch>
        </p:blipFill>
        <p:spPr bwMode="auto">
          <a:xfrm>
            <a:off x="7733875" y="5661247"/>
            <a:ext cx="1163144" cy="936129"/>
          </a:xfrm>
          <a:prstGeom prst="rect">
            <a:avLst/>
          </a:prstGeom>
          <a:noFill/>
          <a:ln w="9525">
            <a:noFill/>
            <a:miter lim="800000"/>
            <a:headEnd/>
            <a:tailEnd/>
          </a:ln>
        </p:spPr>
      </p:pic>
      <p:pic>
        <p:nvPicPr>
          <p:cNvPr id="16388" name="Afbeelding 5"/>
          <p:cNvPicPr>
            <a:picLocks noChangeAspect="1"/>
          </p:cNvPicPr>
          <p:nvPr/>
        </p:nvPicPr>
        <p:blipFill>
          <a:blip r:embed="rId3" cstate="print"/>
          <a:srcRect/>
          <a:stretch>
            <a:fillRect/>
          </a:stretch>
        </p:blipFill>
        <p:spPr bwMode="auto">
          <a:xfrm>
            <a:off x="179388" y="5856715"/>
            <a:ext cx="576188" cy="88063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TotalTime>
  <Words>651</Words>
  <Application>Microsoft Office PowerPoint</Application>
  <PresentationFormat>Diavoorstelling (4:3)</PresentationFormat>
  <Paragraphs>36</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Calibri</vt:lpstr>
      <vt:lpstr>MS PGothic</vt:lpstr>
      <vt:lpstr>Arial</vt:lpstr>
      <vt:lpstr>Kantoorthema</vt:lpstr>
      <vt:lpstr>Dia 1</vt:lpstr>
      <vt:lpstr>Dia 2</vt:lpstr>
      <vt:lpstr>Dia 3</vt:lpstr>
      <vt:lpstr>Dia 4</vt:lpstr>
      <vt:lpstr>Dia 5</vt:lpstr>
      <vt:lpstr>Dia 6</vt:lpstr>
      <vt:lpstr>Dia 7</vt:lpstr>
      <vt:lpstr>Dia 8</vt:lpstr>
      <vt:lpstr>Dia 9</vt:lpstr>
      <vt:lpstr>Dia 10</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23</cp:revision>
  <dcterms:created xsi:type="dcterms:W3CDTF">2013-01-24T09:53:58Z</dcterms:created>
  <dcterms:modified xsi:type="dcterms:W3CDTF">2014-03-25T13:11:46Z</dcterms:modified>
</cp:coreProperties>
</file>