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9" r:id="rId3"/>
    <p:sldId id="257" r:id="rId4"/>
    <p:sldId id="264" r:id="rId5"/>
    <p:sldId id="265" r:id="rId6"/>
    <p:sldId id="263" r:id="rId7"/>
    <p:sldId id="258" r:id="rId8"/>
    <p:sldId id="259" r:id="rId9"/>
    <p:sldId id="266" r:id="rId10"/>
    <p:sldId id="267" r:id="rId11"/>
    <p:sldId id="261" r:id="rId12"/>
    <p:sldId id="262" r:id="rId13"/>
    <p:sldId id="268" r:id="rId14"/>
  </p:sldIdLst>
  <p:sldSz cx="9144000" cy="6858000" type="screen4x3"/>
  <p:notesSz cx="6858000" cy="9144000"/>
  <p:defaultTextStyle>
    <a:defPPr>
      <a:defRPr lang="nl-NL"/>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a:p>
        </p:txBody>
      </p:sp>
      <p:sp>
        <p:nvSpPr>
          <p:cNvPr id="4" name="Tijdelijke aanduiding voor datum 3"/>
          <p:cNvSpPr>
            <a:spLocks noGrp="1"/>
          </p:cNvSpPr>
          <p:nvPr>
            <p:ph type="dt" sz="half" idx="10"/>
          </p:nvPr>
        </p:nvSpPr>
        <p:spPr/>
        <p:txBody>
          <a:bodyPr/>
          <a:lstStyle>
            <a:lvl1pPr>
              <a:defRPr/>
            </a:lvl1pPr>
          </a:lstStyle>
          <a:p>
            <a:pPr>
              <a:defRPr/>
            </a:pPr>
            <a:fld id="{A40999DC-462A-4ACB-AE08-A7EC521C4683}" type="datetimeFigureOut">
              <a:rPr lang="nl-NL"/>
              <a:pPr>
                <a:defRPr/>
              </a:pPr>
              <a:t>19-5-2014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B36BEB86-98CC-45D8-97BF-22801DF3C3AC}" type="slidenum">
              <a:rPr lang="nl-NL"/>
              <a:pPr>
                <a:defRPr/>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pPr>
              <a:defRPr/>
            </a:pPr>
            <a:fld id="{C0D9EDE5-5C2D-401B-B3E3-C4EADB94DEDF}" type="datetimeFigureOut">
              <a:rPr lang="nl-NL"/>
              <a:pPr>
                <a:defRPr/>
              </a:pPr>
              <a:t>19-5-2014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20C13E55-470B-482B-BA41-17CFCDD48CF3}" type="slidenum">
              <a:rPr lang="nl-NL"/>
              <a:pPr>
                <a:defRPr/>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pPr>
              <a:defRPr/>
            </a:pPr>
            <a:fld id="{2130DE4B-D98C-468B-A02A-F3C0989E9ED2}" type="datetimeFigureOut">
              <a:rPr lang="nl-NL"/>
              <a:pPr>
                <a:defRPr/>
              </a:pPr>
              <a:t>19-5-2014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88ED7D76-B5D0-483D-91B3-D4D829072D0D}" type="slidenum">
              <a:rPr lang="nl-NL"/>
              <a:pPr>
                <a:defRPr/>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pPr>
              <a:defRPr/>
            </a:pPr>
            <a:fld id="{6A7CD028-9315-4B33-9AA5-9BE9D9A8A210}" type="datetimeFigureOut">
              <a:rPr lang="nl-NL"/>
              <a:pPr>
                <a:defRPr/>
              </a:pPr>
              <a:t>19-5-2014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17CC9529-B961-4A92-9233-CF7D37B8E83E}" type="slidenum">
              <a:rPr lang="nl-NL"/>
              <a:pPr>
                <a:defRPr/>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lvl1pPr>
              <a:defRPr/>
            </a:lvl1pPr>
          </a:lstStyle>
          <a:p>
            <a:pPr>
              <a:defRPr/>
            </a:pPr>
            <a:fld id="{6D5383AB-D1F1-4B94-8D7F-F351CD5FC28E}" type="datetimeFigureOut">
              <a:rPr lang="nl-NL"/>
              <a:pPr>
                <a:defRPr/>
              </a:pPr>
              <a:t>19-5-2014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97B75637-892E-487E-827F-2EA4DA166342}" type="slidenum">
              <a:rPr lang="nl-NL"/>
              <a:pPr>
                <a:defRPr/>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3"/>
          <p:cNvSpPr>
            <a:spLocks noGrp="1"/>
          </p:cNvSpPr>
          <p:nvPr>
            <p:ph type="dt" sz="half" idx="10"/>
          </p:nvPr>
        </p:nvSpPr>
        <p:spPr/>
        <p:txBody>
          <a:bodyPr/>
          <a:lstStyle>
            <a:lvl1pPr>
              <a:defRPr/>
            </a:lvl1pPr>
          </a:lstStyle>
          <a:p>
            <a:pPr>
              <a:defRPr/>
            </a:pPr>
            <a:fld id="{10D76E5C-6957-44F4-8107-A2D1E575C6C2}" type="datetimeFigureOut">
              <a:rPr lang="nl-NL"/>
              <a:pPr>
                <a:defRPr/>
              </a:pPr>
              <a:t>19-5-2014</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2BF80FC1-A439-4273-AF16-DEC1CB587EC2}" type="slidenum">
              <a:rPr lang="nl-NL"/>
              <a:pPr>
                <a:defRPr/>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3"/>
          <p:cNvSpPr>
            <a:spLocks noGrp="1"/>
          </p:cNvSpPr>
          <p:nvPr>
            <p:ph type="dt" sz="half" idx="10"/>
          </p:nvPr>
        </p:nvSpPr>
        <p:spPr/>
        <p:txBody>
          <a:bodyPr/>
          <a:lstStyle>
            <a:lvl1pPr>
              <a:defRPr/>
            </a:lvl1pPr>
          </a:lstStyle>
          <a:p>
            <a:pPr>
              <a:defRPr/>
            </a:pPr>
            <a:fld id="{73A5DE3C-C309-444A-86B1-C0FB406995BA}" type="datetimeFigureOut">
              <a:rPr lang="nl-NL"/>
              <a:pPr>
                <a:defRPr/>
              </a:pPr>
              <a:t>19-5-2014</a:t>
            </a:fld>
            <a:endParaRPr lang="nl-NL"/>
          </a:p>
        </p:txBody>
      </p:sp>
      <p:sp>
        <p:nvSpPr>
          <p:cNvPr id="8" name="Tijdelijke aanduiding voor voettekst 4"/>
          <p:cNvSpPr>
            <a:spLocks noGrp="1"/>
          </p:cNvSpPr>
          <p:nvPr>
            <p:ph type="ftr" sz="quarter" idx="11"/>
          </p:nvPr>
        </p:nvSpPr>
        <p:spPr/>
        <p:txBody>
          <a:bodyPr/>
          <a:lstStyle>
            <a:lvl1pPr>
              <a:defRPr/>
            </a:lvl1pPr>
          </a:lstStyle>
          <a:p>
            <a:pPr>
              <a:defRPr/>
            </a:pPr>
            <a:endParaRPr lang="nl-NL"/>
          </a:p>
        </p:txBody>
      </p:sp>
      <p:sp>
        <p:nvSpPr>
          <p:cNvPr id="9" name="Tijdelijke aanduiding voor dianummer 5"/>
          <p:cNvSpPr>
            <a:spLocks noGrp="1"/>
          </p:cNvSpPr>
          <p:nvPr>
            <p:ph type="sldNum" sz="quarter" idx="12"/>
          </p:nvPr>
        </p:nvSpPr>
        <p:spPr/>
        <p:txBody>
          <a:bodyPr/>
          <a:lstStyle>
            <a:lvl1pPr>
              <a:defRPr/>
            </a:lvl1pPr>
          </a:lstStyle>
          <a:p>
            <a:pPr>
              <a:defRPr/>
            </a:pPr>
            <a:fld id="{75B9DD7C-6CD0-4279-BC6F-683A5A9E17AE}" type="slidenum">
              <a:rPr lang="nl-NL"/>
              <a:pPr>
                <a:defRPr/>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3"/>
          <p:cNvSpPr>
            <a:spLocks noGrp="1"/>
          </p:cNvSpPr>
          <p:nvPr>
            <p:ph type="dt" sz="half" idx="10"/>
          </p:nvPr>
        </p:nvSpPr>
        <p:spPr/>
        <p:txBody>
          <a:bodyPr/>
          <a:lstStyle>
            <a:lvl1pPr>
              <a:defRPr/>
            </a:lvl1pPr>
          </a:lstStyle>
          <a:p>
            <a:pPr>
              <a:defRPr/>
            </a:pPr>
            <a:fld id="{E611FEFF-5030-4313-A674-A13F97DAB27B}" type="datetimeFigureOut">
              <a:rPr lang="nl-NL"/>
              <a:pPr>
                <a:defRPr/>
              </a:pPr>
              <a:t>19-5-2014</a:t>
            </a:fld>
            <a:endParaRPr lang="nl-NL"/>
          </a:p>
        </p:txBody>
      </p:sp>
      <p:sp>
        <p:nvSpPr>
          <p:cNvPr id="4" name="Tijdelijke aanduiding voor voettekst 4"/>
          <p:cNvSpPr>
            <a:spLocks noGrp="1"/>
          </p:cNvSpPr>
          <p:nvPr>
            <p:ph type="ftr" sz="quarter" idx="11"/>
          </p:nvPr>
        </p:nvSpPr>
        <p:spPr/>
        <p:txBody>
          <a:bodyPr/>
          <a:lstStyle>
            <a:lvl1pPr>
              <a:defRPr/>
            </a:lvl1pPr>
          </a:lstStyle>
          <a:p>
            <a:pPr>
              <a:defRPr/>
            </a:pPr>
            <a:endParaRPr lang="nl-NL"/>
          </a:p>
        </p:txBody>
      </p:sp>
      <p:sp>
        <p:nvSpPr>
          <p:cNvPr id="5" name="Tijdelijke aanduiding voor dianummer 5"/>
          <p:cNvSpPr>
            <a:spLocks noGrp="1"/>
          </p:cNvSpPr>
          <p:nvPr>
            <p:ph type="sldNum" sz="quarter" idx="12"/>
          </p:nvPr>
        </p:nvSpPr>
        <p:spPr/>
        <p:txBody>
          <a:bodyPr/>
          <a:lstStyle>
            <a:lvl1pPr>
              <a:defRPr/>
            </a:lvl1pPr>
          </a:lstStyle>
          <a:p>
            <a:pPr>
              <a:defRPr/>
            </a:pPr>
            <a:fld id="{EF15C656-A136-4CD5-81B0-440AE4B7B8DC}" type="slidenum">
              <a:rPr lang="nl-NL"/>
              <a:pPr>
                <a:defRPr/>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pPr>
              <a:defRPr/>
            </a:pPr>
            <a:fld id="{A308EE82-8623-4ED5-A535-21100238526E}" type="datetimeFigureOut">
              <a:rPr lang="nl-NL"/>
              <a:pPr>
                <a:defRPr/>
              </a:pPr>
              <a:t>19-5-2014</a:t>
            </a:fld>
            <a:endParaRPr lang="nl-NL"/>
          </a:p>
        </p:txBody>
      </p:sp>
      <p:sp>
        <p:nvSpPr>
          <p:cNvPr id="3" name="Tijdelijke aanduiding voor voettekst 4"/>
          <p:cNvSpPr>
            <a:spLocks noGrp="1"/>
          </p:cNvSpPr>
          <p:nvPr>
            <p:ph type="ftr" sz="quarter" idx="11"/>
          </p:nvPr>
        </p:nvSpPr>
        <p:spPr/>
        <p:txBody>
          <a:bodyPr/>
          <a:lstStyle>
            <a:lvl1pPr>
              <a:defRPr/>
            </a:lvl1pPr>
          </a:lstStyle>
          <a:p>
            <a:pPr>
              <a:defRPr/>
            </a:pPr>
            <a:endParaRPr lang="nl-NL"/>
          </a:p>
        </p:txBody>
      </p:sp>
      <p:sp>
        <p:nvSpPr>
          <p:cNvPr id="4" name="Tijdelijke aanduiding voor dianummer 5"/>
          <p:cNvSpPr>
            <a:spLocks noGrp="1"/>
          </p:cNvSpPr>
          <p:nvPr>
            <p:ph type="sldNum" sz="quarter" idx="12"/>
          </p:nvPr>
        </p:nvSpPr>
        <p:spPr/>
        <p:txBody>
          <a:bodyPr/>
          <a:lstStyle>
            <a:lvl1pPr>
              <a:defRPr/>
            </a:lvl1pPr>
          </a:lstStyle>
          <a:p>
            <a:pPr>
              <a:defRPr/>
            </a:pPr>
            <a:fld id="{43EA607F-088A-4AE8-96CE-EE0FF19109A8}" type="slidenum">
              <a:rPr lang="nl-NL"/>
              <a:pPr>
                <a:defRPr/>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892D4248-3A43-4D52-A480-439725D44135}" type="datetimeFigureOut">
              <a:rPr lang="nl-NL"/>
              <a:pPr>
                <a:defRPr/>
              </a:pPr>
              <a:t>19-5-2014</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9B4B665F-6745-4B4A-AD8B-0F7D27272E4C}" type="slidenum">
              <a:rPr lang="nl-NL"/>
              <a:pPr>
                <a:defRPr/>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CE969D07-890B-417D-B864-E713EEF396BE}" type="datetimeFigureOut">
              <a:rPr lang="nl-NL"/>
              <a:pPr>
                <a:defRPr/>
              </a:pPr>
              <a:t>19-5-2014</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4D4E8F46-0334-47D8-8EF6-3C1D6DB52AA1}" type="slidenum">
              <a:rPr lang="nl-NL"/>
              <a:pPr>
                <a:defRPr/>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smtClean="0"/>
              <a:t>Klik om de stijl te bewerken</a:t>
            </a:r>
          </a:p>
        </p:txBody>
      </p:sp>
      <p:sp>
        <p:nvSpPr>
          <p:cNvPr id="1027" name="Tijdelijke aanduiding voor teks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8EFAA6C2-697D-4FBB-82EF-56DBD1E8ACFB}" type="datetimeFigureOut">
              <a:rPr lang="nl-NL"/>
              <a:pPr>
                <a:defRPr/>
              </a:pPr>
              <a:t>19-5-2014</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30EBCA1F-4491-468C-914D-55E101328D9C}" type="slidenum">
              <a:rPr lang="nl-NL"/>
              <a:pPr>
                <a:defRPr/>
              </a:pPr>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79389" y="5157192"/>
            <a:ext cx="1029172" cy="1535708"/>
          </a:xfrm>
          <a:prstGeom prst="rect">
            <a:avLst/>
          </a:prstGeom>
          <a:noFill/>
          <a:ln w="9525">
            <a:noFill/>
            <a:miter lim="800000"/>
            <a:headEnd/>
            <a:tailEnd/>
          </a:ln>
        </p:spPr>
      </p:pic>
      <p:sp>
        <p:nvSpPr>
          <p:cNvPr id="6" name="Tekstvak 5"/>
          <p:cNvSpPr txBox="1"/>
          <p:nvPr/>
        </p:nvSpPr>
        <p:spPr>
          <a:xfrm>
            <a:off x="179512" y="188641"/>
            <a:ext cx="8784976" cy="4669050"/>
          </a:xfrm>
          <a:prstGeom prst="rect">
            <a:avLst/>
          </a:prstGeom>
          <a:noFill/>
        </p:spPr>
        <p:txBody>
          <a:bodyPr wrap="square">
            <a:spAutoFit/>
          </a:bodyPr>
          <a:lstStyle/>
          <a:p>
            <a:pPr fontAlgn="auto">
              <a:spcBef>
                <a:spcPts val="0"/>
              </a:spcBef>
              <a:spcAft>
                <a:spcPts val="0"/>
              </a:spcAft>
              <a:defRPr/>
            </a:pPr>
            <a:r>
              <a:rPr lang="nl-NL" sz="7200" b="1" dirty="0" smtClean="0">
                <a:solidFill>
                  <a:srgbClr val="7030A0"/>
                </a:solidFill>
                <a:latin typeface="+mn-lt"/>
                <a:cs typeface="+mn-cs"/>
              </a:rPr>
              <a:t>Keuzeblok II</a:t>
            </a:r>
          </a:p>
          <a:p>
            <a:pPr fontAlgn="auto">
              <a:spcBef>
                <a:spcPts val="0"/>
              </a:spcBef>
              <a:spcAft>
                <a:spcPts val="0"/>
              </a:spcAft>
              <a:defRPr/>
            </a:pPr>
            <a:r>
              <a:rPr lang="nl-NL" sz="7200" b="1" dirty="0" smtClean="0">
                <a:solidFill>
                  <a:srgbClr val="7030A0"/>
                </a:solidFill>
                <a:latin typeface="+mn-lt"/>
                <a:cs typeface="+mn-cs"/>
              </a:rPr>
              <a:t>Wat vind jij van het christelijk geloof?</a:t>
            </a:r>
          </a:p>
          <a:p>
            <a:pPr fontAlgn="auto">
              <a:spcBef>
                <a:spcPts val="0"/>
              </a:spcBef>
              <a:spcAft>
                <a:spcPts val="0"/>
              </a:spcAft>
              <a:defRPr/>
            </a:pPr>
            <a:endParaRPr lang="nl-NL" sz="2400" b="1" dirty="0">
              <a:solidFill>
                <a:schemeClr val="accent2">
                  <a:lumMod val="75000"/>
                </a:schemeClr>
              </a:solidFill>
              <a:latin typeface="+mn-lt"/>
              <a:cs typeface="+mn-cs"/>
            </a:endParaRPr>
          </a:p>
          <a:p>
            <a:pPr fontAlgn="auto">
              <a:spcBef>
                <a:spcPts val="0"/>
              </a:spcBef>
              <a:spcAft>
                <a:spcPts val="0"/>
              </a:spcAft>
              <a:defRPr/>
            </a:pPr>
            <a:r>
              <a:rPr lang="nl-NL" sz="2400" dirty="0" smtClean="0">
                <a:latin typeface="+mn-lt"/>
                <a:cs typeface="+mn-cs"/>
              </a:rPr>
              <a:t>Je kunt pittige vragen hebben over het christelijk geloof, God en de Bijbel. In dit keuzeblok ga je op zoek naar antwoorden. </a:t>
            </a:r>
            <a:endParaRPr lang="nl-NL" sz="2400" dirty="0">
              <a:latin typeface="+mn-lt"/>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jdelijke aanduiding voor inhoud 2"/>
          <p:cNvSpPr>
            <a:spLocks noGrp="1"/>
          </p:cNvSpPr>
          <p:nvPr>
            <p:ph idx="1"/>
          </p:nvPr>
        </p:nvSpPr>
        <p:spPr>
          <a:xfrm>
            <a:off x="467544" y="1340768"/>
            <a:ext cx="7992888" cy="1080121"/>
          </a:xfrm>
        </p:spPr>
        <p:txBody>
          <a:bodyPr/>
          <a:lstStyle/>
          <a:p>
            <a:pPr marL="0" indent="0" algn="ctr">
              <a:buFont typeface="Arial" charset="0"/>
              <a:buNone/>
            </a:pPr>
            <a:r>
              <a:rPr lang="nl-NL" sz="4000" b="1" dirty="0" smtClean="0"/>
              <a:t>Is Hij in mij geïnteresseerd?</a:t>
            </a:r>
          </a:p>
        </p:txBody>
      </p:sp>
      <p:grpSp>
        <p:nvGrpSpPr>
          <p:cNvPr id="2" name="Groep 3"/>
          <p:cNvGrpSpPr>
            <a:grpSpLocks/>
          </p:cNvGrpSpPr>
          <p:nvPr/>
        </p:nvGrpSpPr>
        <p:grpSpPr bwMode="auto">
          <a:xfrm>
            <a:off x="0" y="4725144"/>
            <a:ext cx="1908175" cy="1988394"/>
            <a:chOff x="0" y="4724771"/>
            <a:chExt cx="1907704" cy="1989213"/>
          </a:xfrm>
        </p:grpSpPr>
        <p:pic>
          <p:nvPicPr>
            <p:cNvPr id="3077" name="Picture 2"/>
            <p:cNvPicPr>
              <a:picLocks noChangeAspect="1" noChangeArrowheads="1"/>
            </p:cNvPicPr>
            <p:nvPr/>
          </p:nvPicPr>
          <p:blipFill>
            <a:blip r:embed="rId2" cstate="print"/>
            <a:srcRect t="31447"/>
            <a:stretch>
              <a:fillRect/>
            </a:stretch>
          </p:blipFill>
          <p:spPr bwMode="auto">
            <a:xfrm>
              <a:off x="179512" y="5301208"/>
              <a:ext cx="1381531" cy="1412776"/>
            </a:xfrm>
            <a:prstGeom prst="rect">
              <a:avLst/>
            </a:prstGeom>
            <a:noFill/>
            <a:ln w="9525">
              <a:noFill/>
              <a:miter lim="800000"/>
              <a:headEnd/>
              <a:tailEnd/>
            </a:ln>
          </p:spPr>
        </p:pic>
        <p:sp>
          <p:nvSpPr>
            <p:cNvPr id="6" name="Tekstvak 5"/>
            <p:cNvSpPr txBox="1"/>
            <p:nvPr/>
          </p:nvSpPr>
          <p:spPr>
            <a:xfrm>
              <a:off x="0" y="4724771"/>
              <a:ext cx="1907704" cy="585016"/>
            </a:xfrm>
            <a:prstGeom prst="rect">
              <a:avLst/>
            </a:prstGeom>
            <a:noFill/>
          </p:spPr>
          <p:txBody>
            <a:bodyPr>
              <a:spAutoFit/>
            </a:bodyPr>
            <a:lstStyle/>
            <a:p>
              <a:pPr algn="ctr" fontAlgn="auto">
                <a:spcBef>
                  <a:spcPts val="0"/>
                </a:spcBef>
                <a:spcAft>
                  <a:spcPts val="0"/>
                </a:spcAft>
                <a:defRPr/>
              </a:pPr>
              <a:r>
                <a:rPr lang="nl-NL" sz="1600" b="1" dirty="0" smtClean="0">
                  <a:solidFill>
                    <a:schemeClr val="accent2">
                      <a:lumMod val="75000"/>
                    </a:schemeClr>
                  </a:solidFill>
                  <a:latin typeface="+mn-lt"/>
                  <a:cs typeface="+mn-cs"/>
                </a:rPr>
                <a:t>Waarom </a:t>
              </a:r>
              <a:r>
                <a:rPr lang="nl-NL" sz="1600" b="1" dirty="0">
                  <a:solidFill>
                    <a:schemeClr val="accent2">
                      <a:lumMod val="75000"/>
                    </a:schemeClr>
                  </a:solidFill>
                  <a:latin typeface="+mn-lt"/>
                  <a:cs typeface="+mn-cs"/>
                </a:rPr>
                <a:t>merk ik niks van God?</a:t>
              </a:r>
            </a:p>
          </p:txBody>
        </p:sp>
      </p:grpSp>
      <p:pic>
        <p:nvPicPr>
          <p:cNvPr id="3076" name="Picture 2"/>
          <p:cNvPicPr>
            <a:picLocks noChangeAspect="1" noChangeArrowheads="1"/>
          </p:cNvPicPr>
          <p:nvPr/>
        </p:nvPicPr>
        <p:blipFill>
          <a:blip r:embed="rId3" cstate="print"/>
          <a:srcRect/>
          <a:stretch>
            <a:fillRect/>
          </a:stretch>
        </p:blipFill>
        <p:spPr bwMode="auto">
          <a:xfrm>
            <a:off x="3131840" y="2420888"/>
            <a:ext cx="2808312" cy="3820256"/>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763689" y="188641"/>
            <a:ext cx="6994550" cy="5977210"/>
          </a:xfrm>
        </p:spPr>
        <p:txBody>
          <a:bodyPr rtlCol="0">
            <a:noAutofit/>
          </a:bodyPr>
          <a:lstStyle/>
          <a:p>
            <a:pPr marL="0" indent="0" fontAlgn="auto">
              <a:spcAft>
                <a:spcPts val="0"/>
              </a:spcAft>
              <a:buFont typeface="Arial" pitchFamily="34" charset="0"/>
              <a:buNone/>
              <a:tabLst>
                <a:tab pos="0" algn="l"/>
              </a:tabLst>
              <a:defRPr/>
            </a:pPr>
            <a:r>
              <a:rPr lang="nl-NL" sz="2400" b="1" dirty="0" smtClean="0"/>
              <a:t>Jesaja 49: 14-16</a:t>
            </a:r>
          </a:p>
          <a:p>
            <a:pPr fontAlgn="auto">
              <a:spcAft>
                <a:spcPts val="0"/>
              </a:spcAft>
              <a:buFont typeface="Arial" pitchFamily="34" charset="0"/>
              <a:buNone/>
              <a:defRPr/>
            </a:pPr>
            <a:r>
              <a:rPr lang="nl-NL" sz="2400" dirty="0" smtClean="0"/>
              <a:t>14 Sion zegt: </a:t>
            </a:r>
          </a:p>
          <a:p>
            <a:pPr fontAlgn="auto">
              <a:spcAft>
                <a:spcPts val="0"/>
              </a:spcAft>
              <a:buFont typeface="Arial" pitchFamily="34" charset="0"/>
              <a:buNone/>
              <a:defRPr/>
            </a:pPr>
            <a:r>
              <a:rPr lang="nl-NL" sz="2400" dirty="0" smtClean="0"/>
              <a:t>‘De HEER heeft mij verlaten, </a:t>
            </a:r>
          </a:p>
          <a:p>
            <a:pPr fontAlgn="auto">
              <a:spcAft>
                <a:spcPts val="0"/>
              </a:spcAft>
              <a:buFont typeface="Arial" pitchFamily="34" charset="0"/>
              <a:buNone/>
              <a:defRPr/>
            </a:pPr>
            <a:r>
              <a:rPr lang="nl-NL" sz="2400" dirty="0" smtClean="0"/>
              <a:t>mijn Heer is mij vergeten.’ </a:t>
            </a:r>
          </a:p>
          <a:p>
            <a:pPr fontAlgn="auto">
              <a:spcAft>
                <a:spcPts val="0"/>
              </a:spcAft>
              <a:buFont typeface="Arial" pitchFamily="34" charset="0"/>
              <a:buNone/>
              <a:defRPr/>
            </a:pPr>
            <a:r>
              <a:rPr lang="nl-NL" sz="2400" dirty="0" smtClean="0"/>
              <a:t>15 Maar kan een vrouw haar zuigeling vergeten </a:t>
            </a:r>
          </a:p>
          <a:p>
            <a:pPr fontAlgn="auto">
              <a:spcAft>
                <a:spcPts val="0"/>
              </a:spcAft>
              <a:buFont typeface="Arial" pitchFamily="34" charset="0"/>
              <a:buNone/>
              <a:defRPr/>
            </a:pPr>
            <a:r>
              <a:rPr lang="nl-NL" sz="2400" dirty="0" smtClean="0"/>
              <a:t>of harteloos zijn tegen het kind dat zij droeg? </a:t>
            </a:r>
          </a:p>
          <a:p>
            <a:pPr fontAlgn="auto">
              <a:spcAft>
                <a:spcPts val="0"/>
              </a:spcAft>
              <a:buFont typeface="Arial" pitchFamily="34" charset="0"/>
              <a:buNone/>
              <a:defRPr/>
            </a:pPr>
            <a:r>
              <a:rPr lang="nl-NL" sz="2400" dirty="0" smtClean="0"/>
              <a:t>Zelfs al zou zij het vergeten, </a:t>
            </a:r>
          </a:p>
          <a:p>
            <a:pPr fontAlgn="auto">
              <a:spcAft>
                <a:spcPts val="0"/>
              </a:spcAft>
              <a:buFont typeface="Arial" pitchFamily="34" charset="0"/>
              <a:buNone/>
              <a:defRPr/>
            </a:pPr>
            <a:r>
              <a:rPr lang="nl-NL" sz="2400" dirty="0" smtClean="0"/>
              <a:t>ik vergeet jou nooit. </a:t>
            </a:r>
          </a:p>
          <a:p>
            <a:pPr fontAlgn="auto">
              <a:spcAft>
                <a:spcPts val="0"/>
              </a:spcAft>
              <a:buFont typeface="Arial" pitchFamily="34" charset="0"/>
              <a:buNone/>
              <a:defRPr/>
            </a:pPr>
            <a:r>
              <a:rPr lang="nl-NL" sz="2400" dirty="0" smtClean="0"/>
              <a:t>16 Ik heb je in mijn handpalm gegrift, </a:t>
            </a:r>
          </a:p>
          <a:p>
            <a:pPr fontAlgn="auto">
              <a:spcAft>
                <a:spcPts val="0"/>
              </a:spcAft>
              <a:buFont typeface="Arial" pitchFamily="34" charset="0"/>
              <a:buNone/>
              <a:defRPr/>
            </a:pPr>
            <a:r>
              <a:rPr lang="nl-NL" sz="2400" dirty="0" smtClean="0"/>
              <a:t>je muren staan mij steeds voor ogen. </a:t>
            </a:r>
          </a:p>
          <a:p>
            <a:pPr marL="0" indent="0" fontAlgn="auto">
              <a:spcAft>
                <a:spcPts val="0"/>
              </a:spcAft>
              <a:buFont typeface="Arial" pitchFamily="34" charset="0"/>
              <a:buNone/>
              <a:tabLst>
                <a:tab pos="0" algn="l"/>
              </a:tabLst>
              <a:defRPr/>
            </a:pPr>
            <a:endParaRPr lang="nl-NL" sz="1800" dirty="0" smtClean="0"/>
          </a:p>
        </p:txBody>
      </p:sp>
      <p:grpSp>
        <p:nvGrpSpPr>
          <p:cNvPr id="7171" name="Groep 3"/>
          <p:cNvGrpSpPr>
            <a:grpSpLocks/>
          </p:cNvGrpSpPr>
          <p:nvPr/>
        </p:nvGrpSpPr>
        <p:grpSpPr bwMode="auto">
          <a:xfrm>
            <a:off x="0" y="4725144"/>
            <a:ext cx="1908175" cy="1988394"/>
            <a:chOff x="0" y="4724771"/>
            <a:chExt cx="1907704" cy="1989213"/>
          </a:xfrm>
        </p:grpSpPr>
        <p:pic>
          <p:nvPicPr>
            <p:cNvPr id="7173" name="Picture 2"/>
            <p:cNvPicPr>
              <a:picLocks noChangeAspect="1" noChangeArrowheads="1"/>
            </p:cNvPicPr>
            <p:nvPr/>
          </p:nvPicPr>
          <p:blipFill>
            <a:blip r:embed="rId2" cstate="print"/>
            <a:srcRect t="31447"/>
            <a:stretch>
              <a:fillRect/>
            </a:stretch>
          </p:blipFill>
          <p:spPr bwMode="auto">
            <a:xfrm>
              <a:off x="179512" y="5301208"/>
              <a:ext cx="1381531" cy="1412776"/>
            </a:xfrm>
            <a:prstGeom prst="rect">
              <a:avLst/>
            </a:prstGeom>
            <a:noFill/>
            <a:ln w="9525">
              <a:noFill/>
              <a:miter lim="800000"/>
              <a:headEnd/>
              <a:tailEnd/>
            </a:ln>
          </p:spPr>
        </p:pic>
        <p:sp>
          <p:nvSpPr>
            <p:cNvPr id="6" name="Tekstvak 5"/>
            <p:cNvSpPr txBox="1"/>
            <p:nvPr/>
          </p:nvSpPr>
          <p:spPr>
            <a:xfrm>
              <a:off x="0" y="4724771"/>
              <a:ext cx="1907704" cy="585016"/>
            </a:xfrm>
            <a:prstGeom prst="rect">
              <a:avLst/>
            </a:prstGeom>
            <a:noFill/>
          </p:spPr>
          <p:txBody>
            <a:bodyPr>
              <a:spAutoFit/>
            </a:bodyPr>
            <a:lstStyle/>
            <a:p>
              <a:pPr algn="ctr" fontAlgn="auto">
                <a:spcBef>
                  <a:spcPts val="0"/>
                </a:spcBef>
                <a:spcAft>
                  <a:spcPts val="0"/>
                </a:spcAft>
                <a:defRPr/>
              </a:pPr>
              <a:r>
                <a:rPr lang="nl-NL" sz="1600" b="1" dirty="0" smtClean="0">
                  <a:solidFill>
                    <a:schemeClr val="accent2">
                      <a:lumMod val="75000"/>
                    </a:schemeClr>
                  </a:solidFill>
                  <a:latin typeface="+mn-lt"/>
                  <a:cs typeface="+mn-cs"/>
                </a:rPr>
                <a:t>Waarom </a:t>
              </a:r>
              <a:r>
                <a:rPr lang="nl-NL" sz="1600" b="1" dirty="0">
                  <a:solidFill>
                    <a:schemeClr val="accent2">
                      <a:lumMod val="75000"/>
                    </a:schemeClr>
                  </a:solidFill>
                  <a:latin typeface="+mn-lt"/>
                  <a:cs typeface="+mn-cs"/>
                </a:rPr>
                <a:t>merk ik niks van God?</a:t>
              </a:r>
            </a:p>
          </p:txBody>
        </p:sp>
      </p:grpSp>
      <p:pic>
        <p:nvPicPr>
          <p:cNvPr id="7172" name="Picture 2"/>
          <p:cNvPicPr>
            <a:picLocks noChangeAspect="1" noChangeArrowheads="1"/>
          </p:cNvPicPr>
          <p:nvPr/>
        </p:nvPicPr>
        <p:blipFill>
          <a:blip r:embed="rId3" cstate="print"/>
          <a:srcRect/>
          <a:stretch>
            <a:fillRect/>
          </a:stretch>
        </p:blipFill>
        <p:spPr bwMode="auto">
          <a:xfrm>
            <a:off x="179388" y="188913"/>
            <a:ext cx="1312862" cy="1785937"/>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jdelijke aanduiding voor inhoud 2"/>
          <p:cNvSpPr>
            <a:spLocks noGrp="1"/>
          </p:cNvSpPr>
          <p:nvPr>
            <p:ph idx="1"/>
          </p:nvPr>
        </p:nvSpPr>
        <p:spPr>
          <a:xfrm>
            <a:off x="2051050" y="1988840"/>
            <a:ext cx="6419850" cy="2304256"/>
          </a:xfrm>
        </p:spPr>
        <p:txBody>
          <a:bodyPr/>
          <a:lstStyle/>
          <a:p>
            <a:pPr marL="0" indent="0">
              <a:buFont typeface="Arial" charset="0"/>
              <a:buNone/>
              <a:tabLst>
                <a:tab pos="0" algn="l"/>
              </a:tabLst>
            </a:pPr>
            <a:r>
              <a:rPr lang="nl-NL" sz="2400" b="1" dirty="0" smtClean="0"/>
              <a:t>Openbaring 3: 20</a:t>
            </a:r>
          </a:p>
          <a:p>
            <a:pPr marL="0" indent="0">
              <a:buFont typeface="Arial" charset="0"/>
              <a:buNone/>
              <a:tabLst>
                <a:tab pos="0" algn="l"/>
              </a:tabLst>
            </a:pPr>
            <a:r>
              <a:rPr lang="nl-NL" sz="2400" dirty="0" smtClean="0"/>
              <a:t>Ik sta voor de deur en klop aan. Als iemand mijn stem hoort en de deur opent, zal ik binnenkomen, en we zullen samen eten, ik met hem en hij met mij. </a:t>
            </a:r>
          </a:p>
          <a:p>
            <a:pPr marL="0" indent="0">
              <a:buFont typeface="Arial" charset="0"/>
              <a:buNone/>
              <a:tabLst>
                <a:tab pos="0" algn="l"/>
              </a:tabLst>
            </a:pPr>
            <a:endParaRPr lang="nl-NL" sz="1800" dirty="0" smtClean="0"/>
          </a:p>
        </p:txBody>
      </p:sp>
      <p:grpSp>
        <p:nvGrpSpPr>
          <p:cNvPr id="8195" name="Groep 3"/>
          <p:cNvGrpSpPr>
            <a:grpSpLocks/>
          </p:cNvGrpSpPr>
          <p:nvPr/>
        </p:nvGrpSpPr>
        <p:grpSpPr bwMode="auto">
          <a:xfrm>
            <a:off x="0" y="4725144"/>
            <a:ext cx="1908175" cy="1988394"/>
            <a:chOff x="0" y="4724771"/>
            <a:chExt cx="1907704" cy="1989213"/>
          </a:xfrm>
        </p:grpSpPr>
        <p:pic>
          <p:nvPicPr>
            <p:cNvPr id="8197" name="Picture 2"/>
            <p:cNvPicPr>
              <a:picLocks noChangeAspect="1" noChangeArrowheads="1"/>
            </p:cNvPicPr>
            <p:nvPr/>
          </p:nvPicPr>
          <p:blipFill>
            <a:blip r:embed="rId2" cstate="print"/>
            <a:srcRect t="31447"/>
            <a:stretch>
              <a:fillRect/>
            </a:stretch>
          </p:blipFill>
          <p:spPr bwMode="auto">
            <a:xfrm>
              <a:off x="179512" y="5301208"/>
              <a:ext cx="1381531" cy="1412776"/>
            </a:xfrm>
            <a:prstGeom prst="rect">
              <a:avLst/>
            </a:prstGeom>
            <a:noFill/>
            <a:ln w="9525">
              <a:noFill/>
              <a:miter lim="800000"/>
              <a:headEnd/>
              <a:tailEnd/>
            </a:ln>
          </p:spPr>
        </p:pic>
        <p:sp>
          <p:nvSpPr>
            <p:cNvPr id="6" name="Tekstvak 5"/>
            <p:cNvSpPr txBox="1"/>
            <p:nvPr/>
          </p:nvSpPr>
          <p:spPr>
            <a:xfrm>
              <a:off x="0" y="4724771"/>
              <a:ext cx="1907704" cy="585016"/>
            </a:xfrm>
            <a:prstGeom prst="rect">
              <a:avLst/>
            </a:prstGeom>
            <a:noFill/>
          </p:spPr>
          <p:txBody>
            <a:bodyPr>
              <a:spAutoFit/>
            </a:bodyPr>
            <a:lstStyle/>
            <a:p>
              <a:pPr algn="ctr" fontAlgn="auto">
                <a:spcBef>
                  <a:spcPts val="0"/>
                </a:spcBef>
                <a:spcAft>
                  <a:spcPts val="0"/>
                </a:spcAft>
                <a:defRPr/>
              </a:pPr>
              <a:r>
                <a:rPr lang="nl-NL" sz="1600" b="1" dirty="0" smtClean="0">
                  <a:solidFill>
                    <a:schemeClr val="accent2">
                      <a:lumMod val="75000"/>
                    </a:schemeClr>
                  </a:solidFill>
                  <a:latin typeface="+mn-lt"/>
                  <a:cs typeface="+mn-cs"/>
                </a:rPr>
                <a:t>Waarom </a:t>
              </a:r>
              <a:r>
                <a:rPr lang="nl-NL" sz="1600" b="1" dirty="0">
                  <a:solidFill>
                    <a:schemeClr val="accent2">
                      <a:lumMod val="75000"/>
                    </a:schemeClr>
                  </a:solidFill>
                  <a:latin typeface="+mn-lt"/>
                  <a:cs typeface="+mn-cs"/>
                </a:rPr>
                <a:t>merk ik niks van God?</a:t>
              </a:r>
            </a:p>
          </p:txBody>
        </p:sp>
      </p:grpSp>
      <p:pic>
        <p:nvPicPr>
          <p:cNvPr id="8196" name="Picture 2"/>
          <p:cNvPicPr>
            <a:picLocks noChangeAspect="1" noChangeArrowheads="1"/>
          </p:cNvPicPr>
          <p:nvPr/>
        </p:nvPicPr>
        <p:blipFill>
          <a:blip r:embed="rId3" cstate="print"/>
          <a:srcRect/>
          <a:stretch>
            <a:fillRect/>
          </a:stretch>
        </p:blipFill>
        <p:spPr bwMode="auto">
          <a:xfrm>
            <a:off x="179388" y="188913"/>
            <a:ext cx="1312862" cy="1785937"/>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jdelijke aanduiding voor inhoud 2"/>
          <p:cNvSpPr>
            <a:spLocks noGrp="1"/>
          </p:cNvSpPr>
          <p:nvPr>
            <p:ph idx="1"/>
          </p:nvPr>
        </p:nvSpPr>
        <p:spPr>
          <a:xfrm>
            <a:off x="467544" y="1340768"/>
            <a:ext cx="7992888" cy="1080121"/>
          </a:xfrm>
        </p:spPr>
        <p:txBody>
          <a:bodyPr/>
          <a:lstStyle/>
          <a:p>
            <a:pPr marL="0" indent="0" algn="ctr">
              <a:buFont typeface="Arial" charset="0"/>
              <a:buNone/>
            </a:pPr>
            <a:r>
              <a:rPr lang="nl-NL" sz="4000" b="1" dirty="0" smtClean="0"/>
              <a:t>Wat merkt God van jou?</a:t>
            </a:r>
          </a:p>
        </p:txBody>
      </p:sp>
      <p:grpSp>
        <p:nvGrpSpPr>
          <p:cNvPr id="2" name="Groep 3"/>
          <p:cNvGrpSpPr>
            <a:grpSpLocks/>
          </p:cNvGrpSpPr>
          <p:nvPr/>
        </p:nvGrpSpPr>
        <p:grpSpPr bwMode="auto">
          <a:xfrm>
            <a:off x="0" y="4725144"/>
            <a:ext cx="1908175" cy="1988394"/>
            <a:chOff x="0" y="4724771"/>
            <a:chExt cx="1907704" cy="1989213"/>
          </a:xfrm>
        </p:grpSpPr>
        <p:pic>
          <p:nvPicPr>
            <p:cNvPr id="3077" name="Picture 2"/>
            <p:cNvPicPr>
              <a:picLocks noChangeAspect="1" noChangeArrowheads="1"/>
            </p:cNvPicPr>
            <p:nvPr/>
          </p:nvPicPr>
          <p:blipFill>
            <a:blip r:embed="rId2" cstate="print"/>
            <a:srcRect t="31447"/>
            <a:stretch>
              <a:fillRect/>
            </a:stretch>
          </p:blipFill>
          <p:spPr bwMode="auto">
            <a:xfrm>
              <a:off x="179512" y="5301208"/>
              <a:ext cx="1381531" cy="1412776"/>
            </a:xfrm>
            <a:prstGeom prst="rect">
              <a:avLst/>
            </a:prstGeom>
            <a:noFill/>
            <a:ln w="9525">
              <a:noFill/>
              <a:miter lim="800000"/>
              <a:headEnd/>
              <a:tailEnd/>
            </a:ln>
          </p:spPr>
        </p:pic>
        <p:sp>
          <p:nvSpPr>
            <p:cNvPr id="6" name="Tekstvak 5"/>
            <p:cNvSpPr txBox="1"/>
            <p:nvPr/>
          </p:nvSpPr>
          <p:spPr>
            <a:xfrm>
              <a:off x="0" y="4724771"/>
              <a:ext cx="1907704" cy="585016"/>
            </a:xfrm>
            <a:prstGeom prst="rect">
              <a:avLst/>
            </a:prstGeom>
            <a:noFill/>
          </p:spPr>
          <p:txBody>
            <a:bodyPr>
              <a:spAutoFit/>
            </a:bodyPr>
            <a:lstStyle/>
            <a:p>
              <a:pPr algn="ctr" fontAlgn="auto">
                <a:spcBef>
                  <a:spcPts val="0"/>
                </a:spcBef>
                <a:spcAft>
                  <a:spcPts val="0"/>
                </a:spcAft>
                <a:defRPr/>
              </a:pPr>
              <a:r>
                <a:rPr lang="nl-NL" sz="1600" b="1" dirty="0" smtClean="0">
                  <a:solidFill>
                    <a:schemeClr val="accent2">
                      <a:lumMod val="75000"/>
                    </a:schemeClr>
                  </a:solidFill>
                  <a:latin typeface="+mn-lt"/>
                  <a:cs typeface="+mn-cs"/>
                </a:rPr>
                <a:t>Waarom </a:t>
              </a:r>
              <a:r>
                <a:rPr lang="nl-NL" sz="1600" b="1" dirty="0">
                  <a:solidFill>
                    <a:schemeClr val="accent2">
                      <a:lumMod val="75000"/>
                    </a:schemeClr>
                  </a:solidFill>
                  <a:latin typeface="+mn-lt"/>
                  <a:cs typeface="+mn-cs"/>
                </a:rPr>
                <a:t>merk ik niks van God?</a:t>
              </a:r>
            </a:p>
          </p:txBody>
        </p:sp>
      </p:grpSp>
      <p:pic>
        <p:nvPicPr>
          <p:cNvPr id="3076" name="Picture 2"/>
          <p:cNvPicPr>
            <a:picLocks noChangeAspect="1" noChangeArrowheads="1"/>
          </p:cNvPicPr>
          <p:nvPr/>
        </p:nvPicPr>
        <p:blipFill>
          <a:blip r:embed="rId3" cstate="print"/>
          <a:srcRect/>
          <a:stretch>
            <a:fillRect/>
          </a:stretch>
        </p:blipFill>
        <p:spPr bwMode="auto">
          <a:xfrm>
            <a:off x="3131840" y="2420888"/>
            <a:ext cx="2808312" cy="3820256"/>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79388" y="4724400"/>
            <a:ext cx="1319212" cy="1968500"/>
          </a:xfrm>
          <a:prstGeom prst="rect">
            <a:avLst/>
          </a:prstGeom>
          <a:noFill/>
          <a:ln w="9525">
            <a:noFill/>
            <a:miter lim="800000"/>
            <a:headEnd/>
            <a:tailEnd/>
          </a:ln>
        </p:spPr>
      </p:pic>
      <p:sp>
        <p:nvSpPr>
          <p:cNvPr id="6" name="Tekstvak 5"/>
          <p:cNvSpPr txBox="1"/>
          <p:nvPr/>
        </p:nvSpPr>
        <p:spPr>
          <a:xfrm>
            <a:off x="323528" y="333375"/>
            <a:ext cx="8496944" cy="522288"/>
          </a:xfrm>
          <a:prstGeom prst="rect">
            <a:avLst/>
          </a:prstGeom>
          <a:noFill/>
        </p:spPr>
        <p:txBody>
          <a:bodyPr wrap="square">
            <a:spAutoFit/>
          </a:bodyPr>
          <a:lstStyle/>
          <a:p>
            <a:pPr algn="ctr" fontAlgn="auto">
              <a:spcBef>
                <a:spcPts val="0"/>
              </a:spcBef>
              <a:spcAft>
                <a:spcPts val="0"/>
              </a:spcAft>
              <a:defRPr/>
            </a:pPr>
            <a:r>
              <a:rPr lang="nl-NL" sz="2800" b="1" dirty="0" smtClean="0">
                <a:solidFill>
                  <a:schemeClr val="accent2">
                    <a:lumMod val="75000"/>
                  </a:schemeClr>
                </a:solidFill>
                <a:latin typeface="+mn-lt"/>
                <a:cs typeface="+mn-cs"/>
              </a:rPr>
              <a:t>8 – Waarom merk </a:t>
            </a:r>
            <a:r>
              <a:rPr lang="nl-NL" sz="2800" b="1" dirty="0">
                <a:solidFill>
                  <a:schemeClr val="accent2">
                    <a:lumMod val="75000"/>
                  </a:schemeClr>
                </a:solidFill>
                <a:latin typeface="+mn-lt"/>
                <a:cs typeface="+mn-cs"/>
              </a:rPr>
              <a:t>ik niks van God?</a:t>
            </a:r>
          </a:p>
        </p:txBody>
      </p:sp>
      <p:pic>
        <p:nvPicPr>
          <p:cNvPr id="2052" name="Picture 2"/>
          <p:cNvPicPr>
            <a:picLocks noChangeAspect="1" noChangeArrowheads="1"/>
          </p:cNvPicPr>
          <p:nvPr/>
        </p:nvPicPr>
        <p:blipFill>
          <a:blip r:embed="rId3" cstate="print"/>
          <a:srcRect/>
          <a:stretch>
            <a:fillRect/>
          </a:stretch>
        </p:blipFill>
        <p:spPr bwMode="auto">
          <a:xfrm>
            <a:off x="2627784" y="1052736"/>
            <a:ext cx="3960813" cy="53848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jdelijke aanduiding voor inhoud 2"/>
          <p:cNvSpPr>
            <a:spLocks noGrp="1"/>
          </p:cNvSpPr>
          <p:nvPr>
            <p:ph idx="1"/>
          </p:nvPr>
        </p:nvSpPr>
        <p:spPr>
          <a:xfrm>
            <a:off x="1939925" y="1988839"/>
            <a:ext cx="6419850" cy="3743623"/>
          </a:xfrm>
        </p:spPr>
        <p:txBody>
          <a:bodyPr/>
          <a:lstStyle/>
          <a:p>
            <a:pPr marL="0" indent="0">
              <a:buFont typeface="Arial" charset="0"/>
              <a:buNone/>
            </a:pPr>
            <a:r>
              <a:rPr lang="nl-NL" sz="2400" b="1" dirty="0" smtClean="0"/>
              <a:t>Wat doe ik hier vandaag?</a:t>
            </a:r>
          </a:p>
          <a:p>
            <a:pPr marL="0" indent="0">
              <a:buFont typeface="Arial" charset="0"/>
              <a:buNone/>
            </a:pPr>
            <a:endParaRPr lang="nl-NL" sz="2400" dirty="0" smtClean="0"/>
          </a:p>
          <a:p>
            <a:pPr marL="0" indent="0">
              <a:buNone/>
            </a:pPr>
            <a:r>
              <a:rPr lang="nl-NL" sz="2400" dirty="0" smtClean="0"/>
              <a:t>Ik denk over twee vragen na: </a:t>
            </a:r>
          </a:p>
          <a:p>
            <a:pPr marL="0" indent="0"/>
            <a:r>
              <a:rPr lang="nl-NL" sz="2400" dirty="0" smtClean="0"/>
              <a:t> Wat merk ik van God </a:t>
            </a:r>
          </a:p>
          <a:p>
            <a:pPr marL="0" indent="0"/>
            <a:r>
              <a:rPr lang="nl-NL" sz="2400" dirty="0" smtClean="0"/>
              <a:t> En wat merkt God van mij?</a:t>
            </a:r>
          </a:p>
        </p:txBody>
      </p:sp>
      <p:grpSp>
        <p:nvGrpSpPr>
          <p:cNvPr id="3075" name="Groep 3"/>
          <p:cNvGrpSpPr>
            <a:grpSpLocks/>
          </p:cNvGrpSpPr>
          <p:nvPr/>
        </p:nvGrpSpPr>
        <p:grpSpPr bwMode="auto">
          <a:xfrm>
            <a:off x="0" y="4725144"/>
            <a:ext cx="1908175" cy="1988394"/>
            <a:chOff x="0" y="4724771"/>
            <a:chExt cx="1907704" cy="1989213"/>
          </a:xfrm>
        </p:grpSpPr>
        <p:pic>
          <p:nvPicPr>
            <p:cNvPr id="3077" name="Picture 2"/>
            <p:cNvPicPr>
              <a:picLocks noChangeAspect="1" noChangeArrowheads="1"/>
            </p:cNvPicPr>
            <p:nvPr/>
          </p:nvPicPr>
          <p:blipFill>
            <a:blip r:embed="rId2" cstate="print"/>
            <a:srcRect t="31447"/>
            <a:stretch>
              <a:fillRect/>
            </a:stretch>
          </p:blipFill>
          <p:spPr bwMode="auto">
            <a:xfrm>
              <a:off x="179512" y="5301208"/>
              <a:ext cx="1381531" cy="1412776"/>
            </a:xfrm>
            <a:prstGeom prst="rect">
              <a:avLst/>
            </a:prstGeom>
            <a:noFill/>
            <a:ln w="9525">
              <a:noFill/>
              <a:miter lim="800000"/>
              <a:headEnd/>
              <a:tailEnd/>
            </a:ln>
          </p:spPr>
        </p:pic>
        <p:sp>
          <p:nvSpPr>
            <p:cNvPr id="6" name="Tekstvak 5"/>
            <p:cNvSpPr txBox="1"/>
            <p:nvPr/>
          </p:nvSpPr>
          <p:spPr>
            <a:xfrm>
              <a:off x="0" y="4724771"/>
              <a:ext cx="1907704" cy="585016"/>
            </a:xfrm>
            <a:prstGeom prst="rect">
              <a:avLst/>
            </a:prstGeom>
            <a:noFill/>
          </p:spPr>
          <p:txBody>
            <a:bodyPr>
              <a:spAutoFit/>
            </a:bodyPr>
            <a:lstStyle/>
            <a:p>
              <a:pPr algn="ctr" fontAlgn="auto">
                <a:spcBef>
                  <a:spcPts val="0"/>
                </a:spcBef>
                <a:spcAft>
                  <a:spcPts val="0"/>
                </a:spcAft>
                <a:defRPr/>
              </a:pPr>
              <a:r>
                <a:rPr lang="nl-NL" sz="1600" b="1" dirty="0" smtClean="0">
                  <a:solidFill>
                    <a:schemeClr val="accent2">
                      <a:lumMod val="75000"/>
                    </a:schemeClr>
                  </a:solidFill>
                  <a:latin typeface="+mn-lt"/>
                  <a:cs typeface="+mn-cs"/>
                </a:rPr>
                <a:t>Waarom </a:t>
              </a:r>
              <a:r>
                <a:rPr lang="nl-NL" sz="1600" b="1" dirty="0">
                  <a:solidFill>
                    <a:schemeClr val="accent2">
                      <a:lumMod val="75000"/>
                    </a:schemeClr>
                  </a:solidFill>
                  <a:latin typeface="+mn-lt"/>
                  <a:cs typeface="+mn-cs"/>
                </a:rPr>
                <a:t>merk ik niks van God?</a:t>
              </a:r>
            </a:p>
          </p:txBody>
        </p:sp>
      </p:grpSp>
      <p:pic>
        <p:nvPicPr>
          <p:cNvPr id="3076" name="Picture 2"/>
          <p:cNvPicPr>
            <a:picLocks noChangeAspect="1" noChangeArrowheads="1"/>
          </p:cNvPicPr>
          <p:nvPr/>
        </p:nvPicPr>
        <p:blipFill>
          <a:blip r:embed="rId3" cstate="print"/>
          <a:srcRect/>
          <a:stretch>
            <a:fillRect/>
          </a:stretch>
        </p:blipFill>
        <p:spPr bwMode="auto">
          <a:xfrm>
            <a:off x="179388" y="188913"/>
            <a:ext cx="1312862" cy="1785937"/>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jdelijke aanduiding voor inhoud 2"/>
          <p:cNvSpPr>
            <a:spLocks noGrp="1"/>
          </p:cNvSpPr>
          <p:nvPr>
            <p:ph idx="1"/>
          </p:nvPr>
        </p:nvSpPr>
        <p:spPr>
          <a:xfrm>
            <a:off x="467544" y="1340768"/>
            <a:ext cx="7992888" cy="1080121"/>
          </a:xfrm>
        </p:spPr>
        <p:txBody>
          <a:bodyPr/>
          <a:lstStyle/>
          <a:p>
            <a:pPr marL="0" indent="0" algn="ctr">
              <a:buFont typeface="Arial" charset="0"/>
              <a:buNone/>
            </a:pPr>
            <a:r>
              <a:rPr lang="nl-NL" sz="4000" b="1" dirty="0" smtClean="0"/>
              <a:t>God ervaren</a:t>
            </a:r>
          </a:p>
        </p:txBody>
      </p:sp>
      <p:grpSp>
        <p:nvGrpSpPr>
          <p:cNvPr id="2" name="Groep 3"/>
          <p:cNvGrpSpPr>
            <a:grpSpLocks/>
          </p:cNvGrpSpPr>
          <p:nvPr/>
        </p:nvGrpSpPr>
        <p:grpSpPr bwMode="auto">
          <a:xfrm>
            <a:off x="0" y="4725144"/>
            <a:ext cx="1908175" cy="1988394"/>
            <a:chOff x="0" y="4724771"/>
            <a:chExt cx="1907704" cy="1989213"/>
          </a:xfrm>
        </p:grpSpPr>
        <p:pic>
          <p:nvPicPr>
            <p:cNvPr id="3077" name="Picture 2"/>
            <p:cNvPicPr>
              <a:picLocks noChangeAspect="1" noChangeArrowheads="1"/>
            </p:cNvPicPr>
            <p:nvPr/>
          </p:nvPicPr>
          <p:blipFill>
            <a:blip r:embed="rId2" cstate="print"/>
            <a:srcRect t="31447"/>
            <a:stretch>
              <a:fillRect/>
            </a:stretch>
          </p:blipFill>
          <p:spPr bwMode="auto">
            <a:xfrm>
              <a:off x="179512" y="5301208"/>
              <a:ext cx="1381531" cy="1412776"/>
            </a:xfrm>
            <a:prstGeom prst="rect">
              <a:avLst/>
            </a:prstGeom>
            <a:noFill/>
            <a:ln w="9525">
              <a:noFill/>
              <a:miter lim="800000"/>
              <a:headEnd/>
              <a:tailEnd/>
            </a:ln>
          </p:spPr>
        </p:pic>
        <p:sp>
          <p:nvSpPr>
            <p:cNvPr id="6" name="Tekstvak 5"/>
            <p:cNvSpPr txBox="1"/>
            <p:nvPr/>
          </p:nvSpPr>
          <p:spPr>
            <a:xfrm>
              <a:off x="0" y="4724771"/>
              <a:ext cx="1907704" cy="585016"/>
            </a:xfrm>
            <a:prstGeom prst="rect">
              <a:avLst/>
            </a:prstGeom>
            <a:noFill/>
          </p:spPr>
          <p:txBody>
            <a:bodyPr>
              <a:spAutoFit/>
            </a:bodyPr>
            <a:lstStyle/>
            <a:p>
              <a:pPr algn="ctr" fontAlgn="auto">
                <a:spcBef>
                  <a:spcPts val="0"/>
                </a:spcBef>
                <a:spcAft>
                  <a:spcPts val="0"/>
                </a:spcAft>
                <a:defRPr/>
              </a:pPr>
              <a:r>
                <a:rPr lang="nl-NL" sz="1600" b="1" dirty="0" smtClean="0">
                  <a:solidFill>
                    <a:schemeClr val="accent2">
                      <a:lumMod val="75000"/>
                    </a:schemeClr>
                  </a:solidFill>
                  <a:latin typeface="+mn-lt"/>
                  <a:cs typeface="+mn-cs"/>
                </a:rPr>
                <a:t>Waarom </a:t>
              </a:r>
              <a:r>
                <a:rPr lang="nl-NL" sz="1600" b="1" dirty="0">
                  <a:solidFill>
                    <a:schemeClr val="accent2">
                      <a:lumMod val="75000"/>
                    </a:schemeClr>
                  </a:solidFill>
                  <a:latin typeface="+mn-lt"/>
                  <a:cs typeface="+mn-cs"/>
                </a:rPr>
                <a:t>merk ik niks van God?</a:t>
              </a:r>
            </a:p>
          </p:txBody>
        </p:sp>
      </p:grpSp>
      <p:pic>
        <p:nvPicPr>
          <p:cNvPr id="3076" name="Picture 2"/>
          <p:cNvPicPr>
            <a:picLocks noChangeAspect="1" noChangeArrowheads="1"/>
          </p:cNvPicPr>
          <p:nvPr/>
        </p:nvPicPr>
        <p:blipFill>
          <a:blip r:embed="rId3" cstate="print"/>
          <a:srcRect/>
          <a:stretch>
            <a:fillRect/>
          </a:stretch>
        </p:blipFill>
        <p:spPr bwMode="auto">
          <a:xfrm>
            <a:off x="3131840" y="2420888"/>
            <a:ext cx="2808312" cy="3820256"/>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jdelijke aanduiding voor inhoud 2"/>
          <p:cNvSpPr>
            <a:spLocks noGrp="1"/>
          </p:cNvSpPr>
          <p:nvPr>
            <p:ph idx="1"/>
          </p:nvPr>
        </p:nvSpPr>
        <p:spPr>
          <a:xfrm>
            <a:off x="467544" y="1340768"/>
            <a:ext cx="7992888" cy="1080121"/>
          </a:xfrm>
        </p:spPr>
        <p:txBody>
          <a:bodyPr/>
          <a:lstStyle/>
          <a:p>
            <a:pPr marL="0" indent="0" algn="ctr">
              <a:buFont typeface="Arial" charset="0"/>
              <a:buNone/>
            </a:pPr>
            <a:r>
              <a:rPr lang="nl-NL" sz="4000" b="1" dirty="0" smtClean="0"/>
              <a:t>Je bent niet de enige</a:t>
            </a:r>
          </a:p>
        </p:txBody>
      </p:sp>
      <p:grpSp>
        <p:nvGrpSpPr>
          <p:cNvPr id="2" name="Groep 3"/>
          <p:cNvGrpSpPr>
            <a:grpSpLocks/>
          </p:cNvGrpSpPr>
          <p:nvPr/>
        </p:nvGrpSpPr>
        <p:grpSpPr bwMode="auto">
          <a:xfrm>
            <a:off x="0" y="4725144"/>
            <a:ext cx="1908175" cy="1988394"/>
            <a:chOff x="0" y="4724771"/>
            <a:chExt cx="1907704" cy="1989213"/>
          </a:xfrm>
        </p:grpSpPr>
        <p:pic>
          <p:nvPicPr>
            <p:cNvPr id="3077" name="Picture 2"/>
            <p:cNvPicPr>
              <a:picLocks noChangeAspect="1" noChangeArrowheads="1"/>
            </p:cNvPicPr>
            <p:nvPr/>
          </p:nvPicPr>
          <p:blipFill>
            <a:blip r:embed="rId2" cstate="print"/>
            <a:srcRect t="31447"/>
            <a:stretch>
              <a:fillRect/>
            </a:stretch>
          </p:blipFill>
          <p:spPr bwMode="auto">
            <a:xfrm>
              <a:off x="179512" y="5301208"/>
              <a:ext cx="1381531" cy="1412776"/>
            </a:xfrm>
            <a:prstGeom prst="rect">
              <a:avLst/>
            </a:prstGeom>
            <a:noFill/>
            <a:ln w="9525">
              <a:noFill/>
              <a:miter lim="800000"/>
              <a:headEnd/>
              <a:tailEnd/>
            </a:ln>
          </p:spPr>
        </p:pic>
        <p:sp>
          <p:nvSpPr>
            <p:cNvPr id="6" name="Tekstvak 5"/>
            <p:cNvSpPr txBox="1"/>
            <p:nvPr/>
          </p:nvSpPr>
          <p:spPr>
            <a:xfrm>
              <a:off x="0" y="4724771"/>
              <a:ext cx="1907704" cy="585016"/>
            </a:xfrm>
            <a:prstGeom prst="rect">
              <a:avLst/>
            </a:prstGeom>
            <a:noFill/>
          </p:spPr>
          <p:txBody>
            <a:bodyPr>
              <a:spAutoFit/>
            </a:bodyPr>
            <a:lstStyle/>
            <a:p>
              <a:pPr algn="ctr" fontAlgn="auto">
                <a:spcBef>
                  <a:spcPts val="0"/>
                </a:spcBef>
                <a:spcAft>
                  <a:spcPts val="0"/>
                </a:spcAft>
                <a:defRPr/>
              </a:pPr>
              <a:r>
                <a:rPr lang="nl-NL" sz="1600" b="1" dirty="0" smtClean="0">
                  <a:solidFill>
                    <a:schemeClr val="accent2">
                      <a:lumMod val="75000"/>
                    </a:schemeClr>
                  </a:solidFill>
                  <a:latin typeface="+mn-lt"/>
                  <a:cs typeface="+mn-cs"/>
                </a:rPr>
                <a:t>Waarom </a:t>
              </a:r>
              <a:r>
                <a:rPr lang="nl-NL" sz="1600" b="1" dirty="0">
                  <a:solidFill>
                    <a:schemeClr val="accent2">
                      <a:lumMod val="75000"/>
                    </a:schemeClr>
                  </a:solidFill>
                  <a:latin typeface="+mn-lt"/>
                  <a:cs typeface="+mn-cs"/>
                </a:rPr>
                <a:t>merk ik niks van God?</a:t>
              </a:r>
            </a:p>
          </p:txBody>
        </p:sp>
      </p:grpSp>
      <p:pic>
        <p:nvPicPr>
          <p:cNvPr id="3076" name="Picture 2"/>
          <p:cNvPicPr>
            <a:picLocks noChangeAspect="1" noChangeArrowheads="1"/>
          </p:cNvPicPr>
          <p:nvPr/>
        </p:nvPicPr>
        <p:blipFill>
          <a:blip r:embed="rId3" cstate="print"/>
          <a:srcRect/>
          <a:stretch>
            <a:fillRect/>
          </a:stretch>
        </p:blipFill>
        <p:spPr bwMode="auto">
          <a:xfrm>
            <a:off x="3131840" y="2420888"/>
            <a:ext cx="2808312" cy="3820256"/>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jdelijke aanduiding voor inhoud 2"/>
          <p:cNvSpPr>
            <a:spLocks noGrp="1"/>
          </p:cNvSpPr>
          <p:nvPr>
            <p:ph idx="1"/>
          </p:nvPr>
        </p:nvSpPr>
        <p:spPr>
          <a:xfrm>
            <a:off x="1835696" y="188640"/>
            <a:ext cx="7056784" cy="5543823"/>
          </a:xfrm>
        </p:spPr>
        <p:txBody>
          <a:bodyPr/>
          <a:lstStyle/>
          <a:p>
            <a:pPr marL="0" indent="0">
              <a:buFont typeface="Arial" charset="0"/>
              <a:buNone/>
            </a:pPr>
            <a:r>
              <a:rPr lang="nl-NL" sz="2000" b="1" dirty="0" smtClean="0"/>
              <a:t>Exodus 32: 1-6</a:t>
            </a:r>
          </a:p>
          <a:p>
            <a:pPr marL="0" indent="0">
              <a:buFont typeface="Arial" charset="0"/>
              <a:buNone/>
            </a:pPr>
            <a:r>
              <a:rPr lang="nl-NL" sz="2000" dirty="0" smtClean="0"/>
              <a:t>1 Het volk wachtte lang op Mozes. Toen hij maar niet van de berg afkwam, verdrongen ze zich om </a:t>
            </a:r>
            <a:r>
              <a:rPr lang="nl-NL" sz="2000" dirty="0" err="1" smtClean="0"/>
              <a:t>Aäron</a:t>
            </a:r>
            <a:r>
              <a:rPr lang="nl-NL" sz="2000" dirty="0" smtClean="0"/>
              <a:t> en eisten van hem: ‘Maak een god voor ons die voor ons uit kan gaan, want wat er gebeurd is met die Mozes, die ons uit Egypte heeft geleid, weten we niet.’ 2 </a:t>
            </a:r>
            <a:r>
              <a:rPr lang="nl-NL" sz="2000" dirty="0" err="1" smtClean="0"/>
              <a:t>Aäron</a:t>
            </a:r>
            <a:r>
              <a:rPr lang="nl-NL" sz="2000" dirty="0" smtClean="0"/>
              <a:t> antwoordde: ‘Neem dan uw vrouwen, zonen en dochters hun gouden oorringen af en breng die bij mij.’ 3 Hierop deden alle Israëlieten zonder aarzelen hun gouden oorringen af en gaven die aan </a:t>
            </a:r>
            <a:r>
              <a:rPr lang="nl-NL" sz="2000" dirty="0" err="1" smtClean="0"/>
              <a:t>Aäron</a:t>
            </a:r>
            <a:r>
              <a:rPr lang="nl-NL" sz="2000" dirty="0" smtClean="0"/>
              <a:t>. 4 Alles wat ze hem brachten smolt hij om en hij goot er een beeld van in de vorm van een stierkalf. Het volk riep uit: ‘Israël, dit is je god, die je uit Egypte heeft geleid!’ 5 Toen </a:t>
            </a:r>
            <a:r>
              <a:rPr lang="nl-NL" sz="2000" dirty="0" err="1" smtClean="0"/>
              <a:t>Aäron</a:t>
            </a:r>
            <a:r>
              <a:rPr lang="nl-NL" sz="2000" dirty="0" smtClean="0"/>
              <a:t> besefte wat er gebeurde, bouwde hij een altaar voor het beeld en kondigde hij aan dat er de volgende dag een feest voor de HEER zou zijn. 6 De volgende morgen vroeg brachten ze brandoffers en vredeoffers. Ze gingen zitten om te eten en te drinken, en stonden daarna op om uitbundig feest te vieren. </a:t>
            </a:r>
            <a:endParaRPr lang="nl-NL" sz="2000" b="1" dirty="0" smtClean="0"/>
          </a:p>
        </p:txBody>
      </p:sp>
      <p:grpSp>
        <p:nvGrpSpPr>
          <p:cNvPr id="2" name="Groep 3"/>
          <p:cNvGrpSpPr>
            <a:grpSpLocks/>
          </p:cNvGrpSpPr>
          <p:nvPr/>
        </p:nvGrpSpPr>
        <p:grpSpPr bwMode="auto">
          <a:xfrm>
            <a:off x="0" y="4725144"/>
            <a:ext cx="1908175" cy="1988394"/>
            <a:chOff x="0" y="4724771"/>
            <a:chExt cx="1907704" cy="1989213"/>
          </a:xfrm>
        </p:grpSpPr>
        <p:pic>
          <p:nvPicPr>
            <p:cNvPr id="3077" name="Picture 2"/>
            <p:cNvPicPr>
              <a:picLocks noChangeAspect="1" noChangeArrowheads="1"/>
            </p:cNvPicPr>
            <p:nvPr/>
          </p:nvPicPr>
          <p:blipFill>
            <a:blip r:embed="rId2" cstate="print"/>
            <a:srcRect t="31447"/>
            <a:stretch>
              <a:fillRect/>
            </a:stretch>
          </p:blipFill>
          <p:spPr bwMode="auto">
            <a:xfrm>
              <a:off x="179512" y="5301208"/>
              <a:ext cx="1381531" cy="1412776"/>
            </a:xfrm>
            <a:prstGeom prst="rect">
              <a:avLst/>
            </a:prstGeom>
            <a:noFill/>
            <a:ln w="9525">
              <a:noFill/>
              <a:miter lim="800000"/>
              <a:headEnd/>
              <a:tailEnd/>
            </a:ln>
          </p:spPr>
        </p:pic>
        <p:sp>
          <p:nvSpPr>
            <p:cNvPr id="6" name="Tekstvak 5"/>
            <p:cNvSpPr txBox="1"/>
            <p:nvPr/>
          </p:nvSpPr>
          <p:spPr>
            <a:xfrm>
              <a:off x="0" y="4724771"/>
              <a:ext cx="1907704" cy="585016"/>
            </a:xfrm>
            <a:prstGeom prst="rect">
              <a:avLst/>
            </a:prstGeom>
            <a:noFill/>
          </p:spPr>
          <p:txBody>
            <a:bodyPr>
              <a:spAutoFit/>
            </a:bodyPr>
            <a:lstStyle/>
            <a:p>
              <a:pPr algn="ctr" fontAlgn="auto">
                <a:spcBef>
                  <a:spcPts val="0"/>
                </a:spcBef>
                <a:spcAft>
                  <a:spcPts val="0"/>
                </a:spcAft>
                <a:defRPr/>
              </a:pPr>
              <a:r>
                <a:rPr lang="nl-NL" sz="1600" b="1" dirty="0" smtClean="0">
                  <a:solidFill>
                    <a:schemeClr val="accent2">
                      <a:lumMod val="75000"/>
                    </a:schemeClr>
                  </a:solidFill>
                  <a:latin typeface="+mn-lt"/>
                  <a:cs typeface="+mn-cs"/>
                </a:rPr>
                <a:t>Waarom </a:t>
              </a:r>
              <a:r>
                <a:rPr lang="nl-NL" sz="1600" b="1" dirty="0">
                  <a:solidFill>
                    <a:schemeClr val="accent2">
                      <a:lumMod val="75000"/>
                    </a:schemeClr>
                  </a:solidFill>
                  <a:latin typeface="+mn-lt"/>
                  <a:cs typeface="+mn-cs"/>
                </a:rPr>
                <a:t>merk ik niks van God?</a:t>
              </a:r>
            </a:p>
          </p:txBody>
        </p:sp>
      </p:grpSp>
      <p:pic>
        <p:nvPicPr>
          <p:cNvPr id="3076" name="Picture 2"/>
          <p:cNvPicPr>
            <a:picLocks noChangeAspect="1" noChangeArrowheads="1"/>
          </p:cNvPicPr>
          <p:nvPr/>
        </p:nvPicPr>
        <p:blipFill>
          <a:blip r:embed="rId3" cstate="print"/>
          <a:srcRect/>
          <a:stretch>
            <a:fillRect/>
          </a:stretch>
        </p:blipFill>
        <p:spPr bwMode="auto">
          <a:xfrm>
            <a:off x="179388" y="188913"/>
            <a:ext cx="1312862" cy="1785937"/>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jdelijke aanduiding voor inhoud 2"/>
          <p:cNvSpPr>
            <a:spLocks noGrp="1"/>
          </p:cNvSpPr>
          <p:nvPr>
            <p:ph idx="1"/>
          </p:nvPr>
        </p:nvSpPr>
        <p:spPr>
          <a:xfrm>
            <a:off x="1763688" y="188640"/>
            <a:ext cx="7128792" cy="5818460"/>
          </a:xfrm>
        </p:spPr>
        <p:txBody>
          <a:bodyPr/>
          <a:lstStyle/>
          <a:p>
            <a:pPr marL="0" indent="0">
              <a:buFont typeface="Arial" charset="0"/>
              <a:buNone/>
            </a:pPr>
            <a:r>
              <a:rPr lang="nl-NL" sz="2000" b="1" dirty="0" smtClean="0"/>
              <a:t>Exodus 32: 17-24</a:t>
            </a:r>
          </a:p>
          <a:p>
            <a:pPr marL="0" indent="0">
              <a:buFont typeface="Arial" charset="0"/>
              <a:buNone/>
            </a:pPr>
            <a:r>
              <a:rPr lang="nl-NL" sz="2000" dirty="0" smtClean="0"/>
              <a:t>17 Toen </a:t>
            </a:r>
            <a:r>
              <a:rPr lang="nl-NL" sz="2000" dirty="0" err="1" smtClean="0"/>
              <a:t>Jozua</a:t>
            </a:r>
            <a:r>
              <a:rPr lang="nl-NL" sz="2000" dirty="0" smtClean="0"/>
              <a:t> het geschreeuw van het volk hoorde, zei hij tegen Mozes: ‘Ik hoor strijdkreten in het kamp!’ 18 Maar Mozes zei: ‘Dat is geen gejuich na een overwinning en geen geweeklaag na een nederlaag. Luid gejoel – </a:t>
            </a:r>
            <a:r>
              <a:rPr lang="nl-NL" sz="2000" dirty="0" err="1" smtClean="0"/>
              <a:t>dát</a:t>
            </a:r>
            <a:r>
              <a:rPr lang="nl-NL" sz="2000" dirty="0" smtClean="0"/>
              <a:t> hoor ik.’ 19 Dichter bij het kamp gekomen, zag hij het stierenbeeld en het gedans. Woedend smeet hij de platen aan de voet van de berg aan stukken. 20 Hij greep het stierenbeeld, gooide het in het vuur en verpulverde het. De as strooide hij op het water, en dat liet hij de Israëlieten drinken. 21 Tegen </a:t>
            </a:r>
            <a:r>
              <a:rPr lang="nl-NL" sz="2000" dirty="0" err="1" smtClean="0"/>
              <a:t>Aäron</a:t>
            </a:r>
            <a:r>
              <a:rPr lang="nl-NL" sz="2000" dirty="0" smtClean="0"/>
              <a:t> zei hij: ‘Wat heeft dit volk je misdaan, dat je zo’n zware schuld op hen geladen hebt?’ 22 ‘Ik smeek je </a:t>
            </a:r>
            <a:r>
              <a:rPr lang="nl-NL" sz="2000" dirty="0" err="1" smtClean="0"/>
              <a:t>je</a:t>
            </a:r>
            <a:r>
              <a:rPr lang="nl-NL" sz="2000" dirty="0" smtClean="0"/>
              <a:t> woede te bedwingen,’ antwoordde </a:t>
            </a:r>
            <a:r>
              <a:rPr lang="nl-NL" sz="2000" dirty="0" err="1" smtClean="0"/>
              <a:t>Aäron</a:t>
            </a:r>
            <a:r>
              <a:rPr lang="nl-NL" sz="2000" dirty="0" smtClean="0"/>
              <a:t>. ‘Je weet dat dit volk alleen maar kwaad wil. 23 Ze zeiden tegen mij: “Maak een god voor ons die voor ons uit kan gaan, want wat er gebeurd is met die Mozes, die ons uit Egypte heeft geleid, weten we niet.” 24 Toen ik hun om goud vroeg, deden ze meteen hun sieraden af en gaven ze aan mij. Ik gooide ze in het vuur en toen kwam dat kalf eruit tevoorschijn.’ </a:t>
            </a:r>
            <a:endParaRPr lang="nl-NL" sz="2000" b="1" dirty="0" smtClean="0"/>
          </a:p>
        </p:txBody>
      </p:sp>
      <p:grpSp>
        <p:nvGrpSpPr>
          <p:cNvPr id="4099" name="Groep 3"/>
          <p:cNvGrpSpPr>
            <a:grpSpLocks/>
          </p:cNvGrpSpPr>
          <p:nvPr/>
        </p:nvGrpSpPr>
        <p:grpSpPr bwMode="auto">
          <a:xfrm>
            <a:off x="0" y="4797153"/>
            <a:ext cx="1908175" cy="1916386"/>
            <a:chOff x="0" y="4796809"/>
            <a:chExt cx="1907704" cy="1917175"/>
          </a:xfrm>
        </p:grpSpPr>
        <p:pic>
          <p:nvPicPr>
            <p:cNvPr id="4101" name="Picture 2"/>
            <p:cNvPicPr>
              <a:picLocks noChangeAspect="1" noChangeArrowheads="1"/>
            </p:cNvPicPr>
            <p:nvPr/>
          </p:nvPicPr>
          <p:blipFill>
            <a:blip r:embed="rId2" cstate="print"/>
            <a:srcRect t="31447"/>
            <a:stretch>
              <a:fillRect/>
            </a:stretch>
          </p:blipFill>
          <p:spPr bwMode="auto">
            <a:xfrm>
              <a:off x="179512" y="5301208"/>
              <a:ext cx="1381531" cy="1412776"/>
            </a:xfrm>
            <a:prstGeom prst="rect">
              <a:avLst/>
            </a:prstGeom>
            <a:noFill/>
            <a:ln w="9525">
              <a:noFill/>
              <a:miter lim="800000"/>
              <a:headEnd/>
              <a:tailEnd/>
            </a:ln>
          </p:spPr>
        </p:pic>
        <p:sp>
          <p:nvSpPr>
            <p:cNvPr id="6" name="Tekstvak 5"/>
            <p:cNvSpPr txBox="1"/>
            <p:nvPr/>
          </p:nvSpPr>
          <p:spPr>
            <a:xfrm>
              <a:off x="0" y="4796809"/>
              <a:ext cx="1907704" cy="585016"/>
            </a:xfrm>
            <a:prstGeom prst="rect">
              <a:avLst/>
            </a:prstGeom>
            <a:noFill/>
          </p:spPr>
          <p:txBody>
            <a:bodyPr>
              <a:spAutoFit/>
            </a:bodyPr>
            <a:lstStyle/>
            <a:p>
              <a:pPr algn="ctr" fontAlgn="auto">
                <a:spcBef>
                  <a:spcPts val="0"/>
                </a:spcBef>
                <a:spcAft>
                  <a:spcPts val="0"/>
                </a:spcAft>
                <a:defRPr/>
              </a:pPr>
              <a:r>
                <a:rPr lang="nl-NL" sz="1600" b="1" dirty="0" smtClean="0">
                  <a:solidFill>
                    <a:schemeClr val="accent2">
                      <a:lumMod val="75000"/>
                    </a:schemeClr>
                  </a:solidFill>
                  <a:latin typeface="+mn-lt"/>
                  <a:cs typeface="+mn-cs"/>
                </a:rPr>
                <a:t>Waarom </a:t>
              </a:r>
              <a:r>
                <a:rPr lang="nl-NL" sz="1600" b="1" dirty="0">
                  <a:solidFill>
                    <a:schemeClr val="accent2">
                      <a:lumMod val="75000"/>
                    </a:schemeClr>
                  </a:solidFill>
                  <a:latin typeface="+mn-lt"/>
                  <a:cs typeface="+mn-cs"/>
                </a:rPr>
                <a:t>merk ik niks van God?</a:t>
              </a:r>
            </a:p>
          </p:txBody>
        </p:sp>
      </p:grpSp>
      <p:pic>
        <p:nvPicPr>
          <p:cNvPr id="4100" name="Picture 2"/>
          <p:cNvPicPr>
            <a:picLocks noChangeAspect="1" noChangeArrowheads="1"/>
          </p:cNvPicPr>
          <p:nvPr/>
        </p:nvPicPr>
        <p:blipFill>
          <a:blip r:embed="rId3" cstate="print"/>
          <a:srcRect/>
          <a:stretch>
            <a:fillRect/>
          </a:stretch>
        </p:blipFill>
        <p:spPr bwMode="auto">
          <a:xfrm>
            <a:off x="179388" y="188913"/>
            <a:ext cx="1312862" cy="1785937"/>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jdelijke aanduiding voor inhoud 2"/>
          <p:cNvSpPr>
            <a:spLocks noGrp="1"/>
          </p:cNvSpPr>
          <p:nvPr>
            <p:ph idx="1"/>
          </p:nvPr>
        </p:nvSpPr>
        <p:spPr>
          <a:xfrm>
            <a:off x="1907704" y="260649"/>
            <a:ext cx="6912767" cy="4536503"/>
          </a:xfrm>
        </p:spPr>
        <p:txBody>
          <a:bodyPr/>
          <a:lstStyle/>
          <a:p>
            <a:pPr marL="0" indent="0">
              <a:buFont typeface="Arial" charset="0"/>
              <a:buNone/>
              <a:tabLst>
                <a:tab pos="0" algn="l"/>
              </a:tabLst>
            </a:pPr>
            <a:r>
              <a:rPr lang="nl-NL" sz="2000" b="1" dirty="0" smtClean="0">
                <a:solidFill>
                  <a:srgbClr val="FF0000"/>
                </a:solidFill>
              </a:rPr>
              <a:t>Psalm 44: 24 en 25</a:t>
            </a:r>
          </a:p>
          <a:p>
            <a:pPr marL="0" indent="0">
              <a:buFont typeface="Arial" charset="0"/>
              <a:buNone/>
              <a:tabLst>
                <a:tab pos="0" algn="l"/>
              </a:tabLst>
            </a:pPr>
            <a:r>
              <a:rPr lang="nl-NL" sz="2000" dirty="0" smtClean="0">
                <a:solidFill>
                  <a:srgbClr val="FF0000"/>
                </a:solidFill>
              </a:rPr>
              <a:t>Word wakker, Heer, waarom slaapt u? Ontwaak! Verstoot ons niet voor eeuwig. Waarom verbergt u uw gelaat, waarom vergeet u onze ellende, onze nood? </a:t>
            </a:r>
          </a:p>
          <a:p>
            <a:pPr marL="0" indent="0">
              <a:buFont typeface="Arial" charset="0"/>
              <a:buNone/>
              <a:tabLst>
                <a:tab pos="0" algn="l"/>
              </a:tabLst>
            </a:pPr>
            <a:endParaRPr lang="nl-NL" sz="2000" dirty="0" smtClean="0">
              <a:solidFill>
                <a:srgbClr val="FF0000"/>
              </a:solidFill>
            </a:endParaRPr>
          </a:p>
          <a:p>
            <a:pPr marL="0" indent="0">
              <a:buFont typeface="Arial" charset="0"/>
              <a:buNone/>
              <a:tabLst>
                <a:tab pos="0" algn="l"/>
              </a:tabLst>
            </a:pPr>
            <a:r>
              <a:rPr lang="nl-NL" sz="2000" b="1" dirty="0" smtClean="0">
                <a:solidFill>
                  <a:srgbClr val="00B050"/>
                </a:solidFill>
              </a:rPr>
              <a:t>Psalm 77: 8-10</a:t>
            </a:r>
          </a:p>
          <a:p>
            <a:pPr marL="0" indent="0">
              <a:buFont typeface="Arial" charset="0"/>
              <a:buNone/>
              <a:tabLst>
                <a:tab pos="0" algn="l"/>
              </a:tabLst>
            </a:pPr>
            <a:r>
              <a:rPr lang="nl-NL" sz="2000" dirty="0" smtClean="0">
                <a:solidFill>
                  <a:srgbClr val="00B050"/>
                </a:solidFill>
              </a:rPr>
              <a:t>Zou de Heer voor eeuwig verstoten, zou Hij niet langer liefhebben? Is zijn trouw voorgoed verdwenen, zijn woord voor eens en altijd verstomd? Vergeet God genadig te zijn, verbergt zijn ontferming zich achter zijn toorn? </a:t>
            </a:r>
          </a:p>
          <a:p>
            <a:pPr marL="0" indent="0">
              <a:buFont typeface="Arial" charset="0"/>
              <a:buNone/>
              <a:tabLst>
                <a:tab pos="0" algn="l"/>
              </a:tabLst>
            </a:pPr>
            <a:endParaRPr lang="nl-NL" sz="2000" dirty="0" smtClean="0">
              <a:solidFill>
                <a:srgbClr val="002060"/>
              </a:solidFill>
            </a:endParaRPr>
          </a:p>
          <a:p>
            <a:pPr marL="0" indent="0">
              <a:buFont typeface="Arial" charset="0"/>
              <a:buNone/>
              <a:tabLst>
                <a:tab pos="0" algn="l"/>
              </a:tabLst>
            </a:pPr>
            <a:r>
              <a:rPr lang="nl-NL" sz="2000" b="1" dirty="0" smtClean="0">
                <a:solidFill>
                  <a:srgbClr val="7030A0"/>
                </a:solidFill>
              </a:rPr>
              <a:t>Matteüs 27: 46</a:t>
            </a:r>
          </a:p>
          <a:p>
            <a:pPr marL="0" indent="0">
              <a:buFont typeface="Arial" charset="0"/>
              <a:buNone/>
              <a:tabLst>
                <a:tab pos="0" algn="l"/>
              </a:tabLst>
            </a:pPr>
            <a:r>
              <a:rPr lang="nl-NL" sz="2000" dirty="0" smtClean="0">
                <a:solidFill>
                  <a:srgbClr val="7030A0"/>
                </a:solidFill>
              </a:rPr>
              <a:t>Mijn God, mijn God, waarom hebt u mij verlaten? </a:t>
            </a:r>
          </a:p>
          <a:p>
            <a:pPr marL="0" indent="0">
              <a:buFont typeface="Arial" charset="0"/>
              <a:buNone/>
              <a:tabLst>
                <a:tab pos="0" algn="l"/>
              </a:tabLst>
            </a:pPr>
            <a:endParaRPr lang="nl-NL" sz="1800" dirty="0" smtClean="0"/>
          </a:p>
        </p:txBody>
      </p:sp>
      <p:grpSp>
        <p:nvGrpSpPr>
          <p:cNvPr id="5123" name="Groep 3"/>
          <p:cNvGrpSpPr>
            <a:grpSpLocks/>
          </p:cNvGrpSpPr>
          <p:nvPr/>
        </p:nvGrpSpPr>
        <p:grpSpPr bwMode="auto">
          <a:xfrm>
            <a:off x="0" y="4725144"/>
            <a:ext cx="1908175" cy="1988394"/>
            <a:chOff x="0" y="4724771"/>
            <a:chExt cx="1907704" cy="1989213"/>
          </a:xfrm>
        </p:grpSpPr>
        <p:pic>
          <p:nvPicPr>
            <p:cNvPr id="5125" name="Picture 2"/>
            <p:cNvPicPr>
              <a:picLocks noChangeAspect="1" noChangeArrowheads="1"/>
            </p:cNvPicPr>
            <p:nvPr/>
          </p:nvPicPr>
          <p:blipFill>
            <a:blip r:embed="rId2" cstate="print"/>
            <a:srcRect t="31447"/>
            <a:stretch>
              <a:fillRect/>
            </a:stretch>
          </p:blipFill>
          <p:spPr bwMode="auto">
            <a:xfrm>
              <a:off x="179512" y="5301208"/>
              <a:ext cx="1381531" cy="1412776"/>
            </a:xfrm>
            <a:prstGeom prst="rect">
              <a:avLst/>
            </a:prstGeom>
            <a:noFill/>
            <a:ln w="9525">
              <a:noFill/>
              <a:miter lim="800000"/>
              <a:headEnd/>
              <a:tailEnd/>
            </a:ln>
          </p:spPr>
        </p:pic>
        <p:sp>
          <p:nvSpPr>
            <p:cNvPr id="6" name="Tekstvak 5"/>
            <p:cNvSpPr txBox="1"/>
            <p:nvPr/>
          </p:nvSpPr>
          <p:spPr>
            <a:xfrm>
              <a:off x="0" y="4724771"/>
              <a:ext cx="1907704" cy="585016"/>
            </a:xfrm>
            <a:prstGeom prst="rect">
              <a:avLst/>
            </a:prstGeom>
            <a:noFill/>
          </p:spPr>
          <p:txBody>
            <a:bodyPr>
              <a:spAutoFit/>
            </a:bodyPr>
            <a:lstStyle/>
            <a:p>
              <a:pPr algn="ctr" fontAlgn="auto">
                <a:spcBef>
                  <a:spcPts val="0"/>
                </a:spcBef>
                <a:spcAft>
                  <a:spcPts val="0"/>
                </a:spcAft>
                <a:defRPr/>
              </a:pPr>
              <a:r>
                <a:rPr lang="nl-NL" sz="1600" b="1" dirty="0" smtClean="0">
                  <a:solidFill>
                    <a:schemeClr val="accent2">
                      <a:lumMod val="75000"/>
                    </a:schemeClr>
                  </a:solidFill>
                  <a:latin typeface="+mn-lt"/>
                  <a:cs typeface="+mn-cs"/>
                </a:rPr>
                <a:t>Waarom </a:t>
              </a:r>
              <a:r>
                <a:rPr lang="nl-NL" sz="1600" b="1" dirty="0">
                  <a:solidFill>
                    <a:schemeClr val="accent2">
                      <a:lumMod val="75000"/>
                    </a:schemeClr>
                  </a:solidFill>
                  <a:latin typeface="+mn-lt"/>
                  <a:cs typeface="+mn-cs"/>
                </a:rPr>
                <a:t>merk ik niks van God?</a:t>
              </a:r>
            </a:p>
          </p:txBody>
        </p:sp>
      </p:grpSp>
      <p:pic>
        <p:nvPicPr>
          <p:cNvPr id="5124" name="Picture 2"/>
          <p:cNvPicPr>
            <a:picLocks noChangeAspect="1" noChangeArrowheads="1"/>
          </p:cNvPicPr>
          <p:nvPr/>
        </p:nvPicPr>
        <p:blipFill>
          <a:blip r:embed="rId3" cstate="print"/>
          <a:srcRect/>
          <a:stretch>
            <a:fillRect/>
          </a:stretch>
        </p:blipFill>
        <p:spPr bwMode="auto">
          <a:xfrm>
            <a:off x="179388" y="188913"/>
            <a:ext cx="1312862" cy="1785937"/>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jdelijke aanduiding voor inhoud 2"/>
          <p:cNvSpPr>
            <a:spLocks noGrp="1"/>
          </p:cNvSpPr>
          <p:nvPr>
            <p:ph idx="1"/>
          </p:nvPr>
        </p:nvSpPr>
        <p:spPr>
          <a:xfrm>
            <a:off x="467544" y="1340768"/>
            <a:ext cx="7992888" cy="1080121"/>
          </a:xfrm>
        </p:spPr>
        <p:txBody>
          <a:bodyPr/>
          <a:lstStyle/>
          <a:p>
            <a:pPr marL="0" indent="0" algn="ctr">
              <a:buFont typeface="Arial" charset="0"/>
              <a:buNone/>
            </a:pPr>
            <a:r>
              <a:rPr lang="nl-NL" sz="4000" b="1" dirty="0" smtClean="0"/>
              <a:t>Bestaat Hij wel?</a:t>
            </a:r>
          </a:p>
        </p:txBody>
      </p:sp>
      <p:grpSp>
        <p:nvGrpSpPr>
          <p:cNvPr id="2" name="Groep 3"/>
          <p:cNvGrpSpPr>
            <a:grpSpLocks/>
          </p:cNvGrpSpPr>
          <p:nvPr/>
        </p:nvGrpSpPr>
        <p:grpSpPr bwMode="auto">
          <a:xfrm>
            <a:off x="0" y="4725144"/>
            <a:ext cx="1908175" cy="1988394"/>
            <a:chOff x="0" y="4724771"/>
            <a:chExt cx="1907704" cy="1989213"/>
          </a:xfrm>
        </p:grpSpPr>
        <p:pic>
          <p:nvPicPr>
            <p:cNvPr id="3077" name="Picture 2"/>
            <p:cNvPicPr>
              <a:picLocks noChangeAspect="1" noChangeArrowheads="1"/>
            </p:cNvPicPr>
            <p:nvPr/>
          </p:nvPicPr>
          <p:blipFill>
            <a:blip r:embed="rId2" cstate="print"/>
            <a:srcRect t="31447"/>
            <a:stretch>
              <a:fillRect/>
            </a:stretch>
          </p:blipFill>
          <p:spPr bwMode="auto">
            <a:xfrm>
              <a:off x="179512" y="5301208"/>
              <a:ext cx="1381531" cy="1412776"/>
            </a:xfrm>
            <a:prstGeom prst="rect">
              <a:avLst/>
            </a:prstGeom>
            <a:noFill/>
            <a:ln w="9525">
              <a:noFill/>
              <a:miter lim="800000"/>
              <a:headEnd/>
              <a:tailEnd/>
            </a:ln>
          </p:spPr>
        </p:pic>
        <p:sp>
          <p:nvSpPr>
            <p:cNvPr id="6" name="Tekstvak 5"/>
            <p:cNvSpPr txBox="1"/>
            <p:nvPr/>
          </p:nvSpPr>
          <p:spPr>
            <a:xfrm>
              <a:off x="0" y="4724771"/>
              <a:ext cx="1907704" cy="585016"/>
            </a:xfrm>
            <a:prstGeom prst="rect">
              <a:avLst/>
            </a:prstGeom>
            <a:noFill/>
          </p:spPr>
          <p:txBody>
            <a:bodyPr>
              <a:spAutoFit/>
            </a:bodyPr>
            <a:lstStyle/>
            <a:p>
              <a:pPr algn="ctr" fontAlgn="auto">
                <a:spcBef>
                  <a:spcPts val="0"/>
                </a:spcBef>
                <a:spcAft>
                  <a:spcPts val="0"/>
                </a:spcAft>
                <a:defRPr/>
              </a:pPr>
              <a:r>
                <a:rPr lang="nl-NL" sz="1600" b="1" dirty="0" smtClean="0">
                  <a:solidFill>
                    <a:schemeClr val="accent2">
                      <a:lumMod val="75000"/>
                    </a:schemeClr>
                  </a:solidFill>
                  <a:latin typeface="+mn-lt"/>
                  <a:cs typeface="+mn-cs"/>
                </a:rPr>
                <a:t>Waarom </a:t>
              </a:r>
              <a:r>
                <a:rPr lang="nl-NL" sz="1600" b="1" dirty="0">
                  <a:solidFill>
                    <a:schemeClr val="accent2">
                      <a:lumMod val="75000"/>
                    </a:schemeClr>
                  </a:solidFill>
                  <a:latin typeface="+mn-lt"/>
                  <a:cs typeface="+mn-cs"/>
                </a:rPr>
                <a:t>merk ik niks van God?</a:t>
              </a:r>
            </a:p>
          </p:txBody>
        </p:sp>
      </p:grpSp>
      <p:pic>
        <p:nvPicPr>
          <p:cNvPr id="3076" name="Picture 2"/>
          <p:cNvPicPr>
            <a:picLocks noChangeAspect="1" noChangeArrowheads="1"/>
          </p:cNvPicPr>
          <p:nvPr/>
        </p:nvPicPr>
        <p:blipFill>
          <a:blip r:embed="rId3" cstate="print"/>
          <a:srcRect/>
          <a:stretch>
            <a:fillRect/>
          </a:stretch>
        </p:blipFill>
        <p:spPr bwMode="auto">
          <a:xfrm>
            <a:off x="3131840" y="2420888"/>
            <a:ext cx="2808312" cy="3820256"/>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TotalTime>
  <Words>824</Words>
  <Application>Microsoft Office PowerPoint</Application>
  <PresentationFormat>Diavoorstelling (4:3)</PresentationFormat>
  <Paragraphs>50</Paragraphs>
  <Slides>13</Slides>
  <Notes>0</Notes>
  <HiddenSlides>0</HiddenSlides>
  <MMClips>0</MMClips>
  <ScaleCrop>false</ScaleCrop>
  <HeadingPairs>
    <vt:vector size="4" baseType="variant">
      <vt:variant>
        <vt:lpstr>Thema</vt:lpstr>
      </vt:variant>
      <vt:variant>
        <vt:i4>1</vt:i4>
      </vt:variant>
      <vt:variant>
        <vt:lpstr>Diatitels</vt:lpstr>
      </vt:variant>
      <vt:variant>
        <vt:i4>13</vt:i4>
      </vt:variant>
    </vt:vector>
  </HeadingPairs>
  <TitlesOfParts>
    <vt:vector size="14" baseType="lpstr">
      <vt:lpstr>Office-thema</vt:lpstr>
      <vt:lpstr>Dia 1</vt:lpstr>
      <vt:lpstr>Dia 2</vt:lpstr>
      <vt:lpstr>Dia 3</vt:lpstr>
      <vt:lpstr>Dia 4</vt:lpstr>
      <vt:lpstr>Dia 5</vt:lpstr>
      <vt:lpstr>Dia 6</vt:lpstr>
      <vt:lpstr>Dia 7</vt:lpstr>
      <vt:lpstr>Dia 8</vt:lpstr>
      <vt:lpstr>Dia 9</vt:lpstr>
      <vt:lpstr>Dia 10</vt:lpstr>
      <vt:lpstr>Dia 11</vt:lpstr>
      <vt:lpstr>Dia 12</vt:lpstr>
      <vt:lpstr>Dia 13</vt:lpstr>
    </vt:vector>
  </TitlesOfParts>
  <Company>Thuis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José Korsaan</dc:creator>
  <cp:lastModifiedBy>Ingrid Plantinga</cp:lastModifiedBy>
  <cp:revision>17</cp:revision>
  <dcterms:created xsi:type="dcterms:W3CDTF">2013-06-10T09:34:10Z</dcterms:created>
  <dcterms:modified xsi:type="dcterms:W3CDTF">2014-05-19T09:14:19Z</dcterms:modified>
</cp:coreProperties>
</file>