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8" r:id="rId4"/>
    <p:sldId id="257" r:id="rId5"/>
    <p:sldId id="267" r:id="rId6"/>
    <p:sldId id="269" r:id="rId7"/>
    <p:sldId id="258" r:id="rId8"/>
    <p:sldId id="270" r:id="rId9"/>
    <p:sldId id="259" r:id="rId10"/>
    <p:sldId id="261" r:id="rId11"/>
    <p:sldId id="263" r:id="rId12"/>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12198DF5-EAC8-4E8A-AB2A-0F1C647C7186}"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84784EA2-4981-45F7-BC93-5090CD94509F}"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A24E8C27-D188-4C21-9B78-9F004E5365DD}"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56BB1BDF-0DFA-43EE-BD28-FBC98C50D1C3}"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3992F562-08CA-4C76-94E1-28FED25AC3D6}"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6101F937-077E-4F73-A591-195FD79AB40E}"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B0D54B8C-4EEE-4DC3-8DAD-5C258B4E9135}"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1183E0D7-DE1D-4718-BCE6-CAA69F225C9C}"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1431FE58-5E1E-4018-836A-3CF55D2FAB1D}"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2558A5AB-1D16-426A-ABD7-0A66DD97F2BE}"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9477315C-F416-49C3-B828-4BDB67F12EDA}" type="datetimeFigureOut">
              <a:rPr lang="nl-NL"/>
              <a:pPr/>
              <a:t>22-4-2014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B812A8B5-71B5-452A-B200-62B6B3109F7B}"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FB685668-F2B6-47BC-859D-9878A728A575}" type="datetimeFigureOut">
              <a:rPr lang="nl-NL"/>
              <a:pPr/>
              <a:t>22-4-2014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85E08E5C-B7EC-417B-84ED-449C502899A1}"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A5A8B68D-9F08-41EC-8FBB-9667D3305DF5}" type="datetimeFigureOut">
              <a:rPr lang="nl-NL"/>
              <a:pPr/>
              <a:t>22-4-2014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99864969-0795-4DF0-B5E5-95CB08C1EC2C}"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5C88B0A1-779B-4BB5-A8A8-40C6B31FDDEA}" type="datetimeFigureOut">
              <a:rPr lang="nl-NL"/>
              <a:pPr/>
              <a:t>22-4-2014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72FEFAD8-FE3C-4ABD-A51F-A9BFDB890AFF}"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43275F1D-CAA3-431A-A26A-DEF0134E747C}" type="datetimeFigureOut">
              <a:rPr lang="nl-NL"/>
              <a:pPr/>
              <a:t>22-4-2014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7AEC8A09-7EF9-4764-9F0C-7DD4F6E0441E}"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DFEB0B8B-B366-4390-97DA-831B345F4AAC}" type="datetimeFigureOut">
              <a:rPr lang="nl-NL"/>
              <a:pPr/>
              <a:t>22-4-2014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95EC6AF1-A11A-43CA-94F9-4BBCF392572C}"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45025E36-D5CE-4394-9753-A7F1F1E331B3}" type="datetimeFigureOut">
              <a:rPr lang="nl-NL"/>
              <a:pPr/>
              <a:t>22-4-2014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C3D3D24-739A-44C2-B6A9-26BB16B13E12}"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652963"/>
            <a:ext cx="1381125" cy="2060575"/>
          </a:xfrm>
          <a:prstGeom prst="rect">
            <a:avLst/>
          </a:prstGeom>
          <a:noFill/>
          <a:ln w="9525">
            <a:noFill/>
            <a:miter lim="800000"/>
            <a:headEnd/>
            <a:tailEnd/>
          </a:ln>
        </p:spPr>
      </p:pic>
      <p:sp>
        <p:nvSpPr>
          <p:cNvPr id="7" name="Tekstvak 6"/>
          <p:cNvSpPr txBox="1"/>
          <p:nvPr/>
        </p:nvSpPr>
        <p:spPr>
          <a:xfrm>
            <a:off x="395536" y="333375"/>
            <a:ext cx="8424936" cy="3416320"/>
          </a:xfrm>
          <a:prstGeom prst="rect">
            <a:avLst/>
          </a:prstGeom>
          <a:noFill/>
        </p:spPr>
        <p:txBody>
          <a:bodyPr wrap="square">
            <a:spAutoFit/>
          </a:bodyPr>
          <a:lstStyle/>
          <a:p>
            <a:pPr fontAlgn="auto">
              <a:spcBef>
                <a:spcPts val="0"/>
              </a:spcBef>
              <a:spcAft>
                <a:spcPts val="0"/>
              </a:spcAft>
              <a:defRPr/>
            </a:pPr>
            <a:r>
              <a:rPr lang="nl-NL" sz="7200" b="1" dirty="0" smtClean="0">
                <a:solidFill>
                  <a:srgbClr val="7030A0"/>
                </a:solidFill>
                <a:latin typeface="+mn-lt"/>
                <a:ea typeface="+mn-ea"/>
              </a:rPr>
              <a:t>Blok II </a:t>
            </a:r>
          </a:p>
          <a:p>
            <a:pPr fontAlgn="auto">
              <a:spcBef>
                <a:spcPts val="0"/>
              </a:spcBef>
              <a:spcAft>
                <a:spcPts val="0"/>
              </a:spcAft>
              <a:defRPr/>
            </a:pPr>
            <a:r>
              <a:rPr lang="nl-NL" sz="7200" b="1" dirty="0" smtClean="0">
                <a:solidFill>
                  <a:srgbClr val="7030A0"/>
                </a:solidFill>
                <a:latin typeface="+mn-lt"/>
                <a:ea typeface="+mn-ea"/>
              </a:rPr>
              <a:t>Bidden</a:t>
            </a:r>
          </a:p>
          <a:p>
            <a:pPr fontAlgn="auto">
              <a:spcBef>
                <a:spcPts val="0"/>
              </a:spcBef>
              <a:spcAft>
                <a:spcPts val="0"/>
              </a:spcAft>
              <a:defRPr/>
            </a:pPr>
            <a:endParaRPr lang="nl-NL" sz="2400" b="1" dirty="0">
              <a:solidFill>
                <a:srgbClr val="7030A0"/>
              </a:solidFill>
              <a:latin typeface="+mn-lt"/>
              <a:ea typeface="+mn-ea"/>
            </a:endParaRPr>
          </a:p>
          <a:p>
            <a:pPr fontAlgn="auto">
              <a:spcBef>
                <a:spcPts val="0"/>
              </a:spcBef>
              <a:spcAft>
                <a:spcPts val="0"/>
              </a:spcAft>
              <a:defRPr/>
            </a:pPr>
            <a:r>
              <a:rPr lang="nl-NL" sz="2400" dirty="0" smtClean="0">
                <a:solidFill>
                  <a:srgbClr val="7030A0"/>
                </a:solidFill>
                <a:latin typeface="+mn-lt"/>
                <a:ea typeface="+mn-ea"/>
              </a:rPr>
              <a:t>In de lessen 7 t/m 13 ontdek je hoe jij verbinding kunt maken </a:t>
            </a:r>
          </a:p>
          <a:p>
            <a:pPr fontAlgn="auto">
              <a:spcBef>
                <a:spcPts val="0"/>
              </a:spcBef>
              <a:spcAft>
                <a:spcPts val="0"/>
              </a:spcAft>
              <a:defRPr/>
            </a:pPr>
            <a:r>
              <a:rPr lang="nl-NL" sz="2400" dirty="0" smtClean="0">
                <a:solidFill>
                  <a:srgbClr val="7030A0"/>
                </a:solidFill>
                <a:latin typeface="+mn-lt"/>
                <a:ea typeface="+mn-ea"/>
              </a:rPr>
              <a:t>met God door te bidden. </a:t>
            </a:r>
            <a:endParaRPr lang="nl-NL" sz="2400" dirty="0">
              <a:solidFill>
                <a:srgbClr val="7030A0"/>
              </a:solidFill>
              <a:latin typeface="+mn-lt"/>
              <a:ea typeface="+mn-ea"/>
            </a:endParaRPr>
          </a:p>
        </p:txBody>
      </p:sp>
      <p:pic>
        <p:nvPicPr>
          <p:cNvPr id="205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pic>
        <p:nvPicPr>
          <p:cNvPr id="2052" name="Picture 2"/>
          <p:cNvPicPr>
            <a:picLocks noChangeAspect="1" noChangeArrowheads="1"/>
          </p:cNvPicPr>
          <p:nvPr/>
        </p:nvPicPr>
        <p:blipFill>
          <a:blip r:embed="rId4" cstate="print"/>
          <a:srcRect/>
          <a:stretch>
            <a:fillRect/>
          </a:stretch>
        </p:blipFill>
        <p:spPr bwMode="auto">
          <a:xfrm>
            <a:off x="6857146" y="4797152"/>
            <a:ext cx="2059569" cy="189218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7170" name="Tekstvak 7"/>
          <p:cNvSpPr txBox="1">
            <a:spLocks noChangeArrowheads="1"/>
          </p:cNvSpPr>
          <p:nvPr/>
        </p:nvSpPr>
        <p:spPr bwMode="auto">
          <a:xfrm>
            <a:off x="395536" y="332656"/>
            <a:ext cx="8424936" cy="7478970"/>
          </a:xfrm>
          <a:prstGeom prst="rect">
            <a:avLst/>
          </a:prstGeom>
          <a:noFill/>
          <a:ln w="9525">
            <a:noFill/>
            <a:miter lim="800000"/>
            <a:headEnd/>
            <a:tailEnd/>
          </a:ln>
        </p:spPr>
        <p:txBody>
          <a:bodyPr wrap="square">
            <a:spAutoFit/>
          </a:bodyPr>
          <a:lstStyle/>
          <a:p>
            <a:r>
              <a:rPr lang="nl-NL" sz="2000" b="1" dirty="0"/>
              <a:t>Matteüs </a:t>
            </a:r>
            <a:r>
              <a:rPr lang="nl-NL" sz="2000" b="1" dirty="0" smtClean="0"/>
              <a:t>14: 15-23</a:t>
            </a:r>
            <a:endParaRPr lang="nl-NL" sz="2000" b="1" dirty="0"/>
          </a:p>
          <a:p>
            <a:r>
              <a:rPr lang="nl-NL" sz="2000" dirty="0"/>
              <a:t>15 Bij het vallen van de avond kwamen de leerlingen naar hem toe en zeiden: </a:t>
            </a:r>
            <a:r>
              <a:rPr lang="nl-NL" altLang="en-US" sz="2000" dirty="0"/>
              <a:t>‘</a:t>
            </a:r>
            <a:r>
              <a:rPr lang="nl-NL" sz="2000" dirty="0"/>
              <a:t>Dit is een afgelegen plaats en het is al laat. Stuur de mensen weg, laat ze naar de dorpen gaan om eten voor zichzelf te kopen.</a:t>
            </a:r>
            <a:r>
              <a:rPr lang="nl-NL" altLang="en-US" sz="2000" dirty="0"/>
              <a:t>’</a:t>
            </a:r>
            <a:r>
              <a:rPr lang="nl-NL" sz="2000" dirty="0"/>
              <a:t> 16 Maar Jezus zei: </a:t>
            </a:r>
            <a:r>
              <a:rPr lang="nl-NL" altLang="en-US" sz="2000" dirty="0"/>
              <a:t>‘</a:t>
            </a:r>
            <a:r>
              <a:rPr lang="nl-NL" sz="2000" dirty="0"/>
              <a:t>Ze hoeven niet weg, geven jullie hun maar te eten.</a:t>
            </a:r>
            <a:r>
              <a:rPr lang="nl-NL" altLang="en-US" sz="2000" dirty="0"/>
              <a:t>’</a:t>
            </a:r>
            <a:r>
              <a:rPr lang="nl-NL" sz="2000" dirty="0"/>
              <a:t> 17 Ze antwoordden hem: </a:t>
            </a:r>
            <a:r>
              <a:rPr lang="nl-NL" altLang="en-US" sz="2000" dirty="0"/>
              <a:t>‘</a:t>
            </a:r>
            <a:r>
              <a:rPr lang="nl-NL" sz="2000" dirty="0"/>
              <a:t>We hebben hier niets, alleen vijf broden en twee vissen.</a:t>
            </a:r>
            <a:r>
              <a:rPr lang="nl-NL" altLang="en-US" sz="2000" dirty="0"/>
              <a:t>’</a:t>
            </a:r>
            <a:r>
              <a:rPr lang="nl-NL" sz="2000" dirty="0"/>
              <a:t> 18 Hij zei: </a:t>
            </a:r>
            <a:r>
              <a:rPr lang="nl-NL" altLang="en-US" sz="2000" dirty="0"/>
              <a:t>‘</a:t>
            </a:r>
            <a:r>
              <a:rPr lang="nl-NL" sz="2000" dirty="0"/>
              <a:t>Breng ze mij.</a:t>
            </a:r>
            <a:r>
              <a:rPr lang="nl-NL" altLang="en-US" sz="2000" dirty="0"/>
              <a:t>’</a:t>
            </a:r>
            <a:r>
              <a:rPr lang="nl-NL" sz="2000" dirty="0"/>
              <a:t> 19 En nadat hij de mensen opdracht had gegeven op het gras te gaan zitten, nam hij de vijf broden en de twee vissen, keek omhoog naar de hemel, sprak het </a:t>
            </a:r>
            <a:r>
              <a:rPr lang="nl-NL" sz="2000" dirty="0" err="1"/>
              <a:t>zegengebed</a:t>
            </a:r>
            <a:r>
              <a:rPr lang="nl-NL" sz="2000" dirty="0"/>
              <a:t> uit en brak de broden; hij gaf ze aan de leerlingen, en de leerlingen gaven ze door aan de mensen. </a:t>
            </a:r>
            <a:r>
              <a:rPr lang="nl-NL" sz="2000" dirty="0" smtClean="0"/>
              <a:t>20 Iedereen at en werd verzadigd, en toen ze de stukken brood die over waren ophaalden, hadden ze twaalf manden vol. 21 Er hadden ongeveer vijfduizend man gegeten, vrouwen en kinderen niet meegeteld. </a:t>
            </a:r>
          </a:p>
          <a:p>
            <a:r>
              <a:rPr lang="nl-NL" sz="2000" dirty="0" smtClean="0"/>
              <a:t>22 Meteen daarna gelastte hij de leerlingen in de boot te stappen en alvast vooruit te gaan naar de overkant, hij zou ook komen nadat hij de mensen had weggestuurd. 23 Toen hij hen weggestuurd had, ging hij de berg op om er in afzondering te bidden. De nacht viel, en hij was daar helemaal alleen.</a:t>
            </a:r>
            <a:endParaRPr lang="nl-NL" sz="2000" b="1" dirty="0" smtClean="0"/>
          </a:p>
          <a:p>
            <a:endParaRPr lang="nl-NL" sz="2000" dirty="0"/>
          </a:p>
          <a:p>
            <a:endParaRPr lang="nl-NL" sz="2000" b="1" dirty="0"/>
          </a:p>
          <a:p>
            <a:endParaRPr lang="nl-NL" sz="2000" b="1" dirty="0"/>
          </a:p>
          <a:p>
            <a:endParaRPr lang="nl-NL" sz="2000" b="1" dirty="0"/>
          </a:p>
          <a:p>
            <a:r>
              <a:rPr lang="nl-NL" sz="2000" dirty="0"/>
              <a:t/>
            </a:r>
            <a:br>
              <a:rPr lang="nl-NL" sz="2000" dirty="0"/>
            </a:br>
            <a:endParaRPr lang="nl-NL" sz="2000" b="1" dirty="0"/>
          </a:p>
          <a:p>
            <a:endParaRPr lang="nl-NL" sz="2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9218" name="Tekstvak 7"/>
          <p:cNvSpPr txBox="1">
            <a:spLocks noChangeArrowheads="1"/>
          </p:cNvSpPr>
          <p:nvPr/>
        </p:nvSpPr>
        <p:spPr bwMode="auto">
          <a:xfrm>
            <a:off x="395536" y="332656"/>
            <a:ext cx="8424936" cy="5940088"/>
          </a:xfrm>
          <a:prstGeom prst="rect">
            <a:avLst/>
          </a:prstGeom>
          <a:noFill/>
          <a:ln w="9525">
            <a:noFill/>
            <a:miter lim="800000"/>
            <a:headEnd/>
            <a:tailEnd/>
          </a:ln>
        </p:spPr>
        <p:txBody>
          <a:bodyPr wrap="square">
            <a:spAutoFit/>
          </a:bodyPr>
          <a:lstStyle/>
          <a:p>
            <a:r>
              <a:rPr lang="nl-NL" sz="2000" b="1" dirty="0"/>
              <a:t>Lucas </a:t>
            </a:r>
            <a:r>
              <a:rPr lang="nl-NL" sz="2000" b="1" dirty="0" smtClean="0"/>
              <a:t>6: 12-16</a:t>
            </a:r>
            <a:endParaRPr lang="nl-NL" sz="2000" b="1" dirty="0"/>
          </a:p>
          <a:p>
            <a:r>
              <a:rPr lang="nl-NL" sz="2000" dirty="0"/>
              <a:t>12 Op een van die dagen trok Jezus zich terug op de berg om te bidden. De hele nacht bleef hij tot God bidden. 13 Toen de dag aanbrak, riep hij de leerlingen bij zich en koos twaalf van hen uit, die hij apostelen noemde: 14 Simon, aan wie hij de naam Petrus gaf, diens broer </a:t>
            </a:r>
            <a:r>
              <a:rPr lang="nl-NL" sz="2000" dirty="0" err="1"/>
              <a:t>Andreas</a:t>
            </a:r>
            <a:r>
              <a:rPr lang="nl-NL" sz="2000" dirty="0"/>
              <a:t>, Jakobus en Johannes, </a:t>
            </a:r>
            <a:r>
              <a:rPr lang="nl-NL" sz="2000" dirty="0" err="1"/>
              <a:t>Filippus</a:t>
            </a:r>
            <a:r>
              <a:rPr lang="nl-NL" sz="2000" dirty="0"/>
              <a:t> en </a:t>
            </a:r>
            <a:r>
              <a:rPr lang="nl-NL" sz="2000" dirty="0" err="1"/>
              <a:t>Bartolomeüs</a:t>
            </a:r>
            <a:r>
              <a:rPr lang="nl-NL" sz="2000" dirty="0"/>
              <a:t>, 15 Matteüs en Tomas, Jakobus, de zoon van </a:t>
            </a:r>
            <a:r>
              <a:rPr lang="nl-NL" sz="2000" dirty="0" err="1"/>
              <a:t>Alfeüs</a:t>
            </a:r>
            <a:r>
              <a:rPr lang="nl-NL" sz="2000" dirty="0"/>
              <a:t>, en Simon, die de IJveraar genoemd werd, 16 Judas, de zoon van Jakobus, en Judas </a:t>
            </a:r>
            <a:r>
              <a:rPr lang="nl-NL" sz="2000" dirty="0" err="1"/>
              <a:t>Iskariot</a:t>
            </a:r>
            <a:r>
              <a:rPr lang="nl-NL" sz="2000" dirty="0"/>
              <a:t>, die een verrader werd</a:t>
            </a:r>
            <a:r>
              <a:rPr lang="nl-NL" sz="2000" dirty="0" smtClean="0"/>
              <a:t>.</a:t>
            </a:r>
          </a:p>
          <a:p>
            <a:endParaRPr lang="nl-NL" sz="2000" b="1" dirty="0"/>
          </a:p>
          <a:p>
            <a:r>
              <a:rPr lang="nl-NL" sz="2000" b="1" dirty="0" smtClean="0"/>
              <a:t>Marcus 14: 32-36</a:t>
            </a:r>
          </a:p>
          <a:p>
            <a:r>
              <a:rPr lang="nl-NL" sz="2000" dirty="0" smtClean="0"/>
              <a:t>32 Ze kwamen bij een plek die </a:t>
            </a:r>
            <a:r>
              <a:rPr lang="nl-NL" sz="2000" dirty="0" err="1" smtClean="0"/>
              <a:t>Getsemane</a:t>
            </a:r>
            <a:r>
              <a:rPr lang="nl-NL" sz="2000" dirty="0" smtClean="0"/>
              <a:t> heette, en hij zei tegen zijn leerlingen: </a:t>
            </a:r>
            <a:r>
              <a:rPr lang="nl-NL" altLang="en-US" sz="2000" dirty="0" smtClean="0"/>
              <a:t>‘</a:t>
            </a:r>
            <a:r>
              <a:rPr lang="nl-NL" sz="2000" dirty="0" smtClean="0"/>
              <a:t>Blijven jullie hier zitten, terwijl ik ga bidden.</a:t>
            </a:r>
            <a:r>
              <a:rPr lang="nl-NL" altLang="en-US" sz="2000" dirty="0" smtClean="0"/>
              <a:t>’</a:t>
            </a:r>
            <a:r>
              <a:rPr lang="nl-NL" sz="2000" dirty="0" smtClean="0"/>
              <a:t> 33 Hij nam Petrus, Jakobus en Johannes met zich mee. Hij voelde zich onrustig en angstig worden 34 en zei tegen hen: </a:t>
            </a:r>
            <a:r>
              <a:rPr lang="nl-NL" altLang="en-US" sz="2000" dirty="0" smtClean="0"/>
              <a:t>‘</a:t>
            </a:r>
            <a:r>
              <a:rPr lang="nl-NL" sz="2000" dirty="0" smtClean="0"/>
              <a:t>Ik voel me dodelijk bedroefd; blijf hier waken.</a:t>
            </a:r>
            <a:r>
              <a:rPr lang="nl-NL" altLang="en-US" sz="2000" dirty="0" smtClean="0"/>
              <a:t>’</a:t>
            </a:r>
            <a:r>
              <a:rPr lang="nl-NL" sz="2000" dirty="0" smtClean="0"/>
              <a:t> 35 Hij liep nog een stukje verder, liet zich toen op de grond vallen en bad dat dit uur zo mogelijk aan hem voorbij mocht gaan. 36 Hij zei: </a:t>
            </a:r>
            <a:r>
              <a:rPr lang="nl-NL" altLang="en-US" sz="2000" dirty="0" smtClean="0"/>
              <a:t>‘</a:t>
            </a:r>
            <a:r>
              <a:rPr lang="nl-NL" altLang="ja-JP" sz="2000" dirty="0" err="1" smtClean="0"/>
              <a:t>Abba</a:t>
            </a:r>
            <a:r>
              <a:rPr lang="nl-NL" altLang="ja-JP" sz="2000" dirty="0" smtClean="0"/>
              <a:t>, Vader, voor u is alles mogelijk, neem deze beker van mij weg. Maar laat niet gebeuren wat ik wil, maar wat u wilt.</a:t>
            </a:r>
            <a:r>
              <a:rPr lang="nl-NL" altLang="en-US" sz="2000" dirty="0" smtClean="0"/>
              <a:t>’</a:t>
            </a:r>
            <a:endParaRPr lang="nl-NL" altLang="ja-JP" sz="2000" b="1" dirty="0" smtClean="0"/>
          </a:p>
          <a:p>
            <a:endParaRPr lang="nl-NL"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652963"/>
            <a:ext cx="1381125" cy="2060575"/>
          </a:xfrm>
          <a:prstGeom prst="rect">
            <a:avLst/>
          </a:prstGeom>
          <a:noFill/>
          <a:ln w="9525">
            <a:noFill/>
            <a:miter lim="800000"/>
            <a:headEnd/>
            <a:tailEnd/>
          </a:ln>
        </p:spPr>
      </p:pic>
      <p:sp>
        <p:nvSpPr>
          <p:cNvPr id="7" name="Tekstvak 6"/>
          <p:cNvSpPr txBox="1"/>
          <p:nvPr/>
        </p:nvSpPr>
        <p:spPr>
          <a:xfrm>
            <a:off x="395536" y="333375"/>
            <a:ext cx="8352928" cy="522288"/>
          </a:xfrm>
          <a:prstGeom prst="rect">
            <a:avLst/>
          </a:prstGeom>
          <a:noFill/>
        </p:spPr>
        <p:txBody>
          <a:bodyPr wrap="square">
            <a:spAutoFit/>
          </a:bodyPr>
          <a:lstStyle/>
          <a:p>
            <a:pPr algn="ctr" fontAlgn="auto">
              <a:spcBef>
                <a:spcPts val="0"/>
              </a:spcBef>
              <a:spcAft>
                <a:spcPts val="0"/>
              </a:spcAft>
              <a:defRPr/>
            </a:pPr>
            <a:r>
              <a:rPr lang="nl-NL" sz="2800" b="1" dirty="0">
                <a:solidFill>
                  <a:srgbClr val="7030A0"/>
                </a:solidFill>
                <a:latin typeface="+mn-lt"/>
                <a:ea typeface="+mn-ea"/>
              </a:rPr>
              <a:t>Les 7 Reactie</a:t>
            </a:r>
          </a:p>
        </p:txBody>
      </p:sp>
      <p:pic>
        <p:nvPicPr>
          <p:cNvPr id="205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pic>
        <p:nvPicPr>
          <p:cNvPr id="2052" name="Picture 2"/>
          <p:cNvPicPr>
            <a:picLocks noChangeAspect="1" noChangeArrowheads="1"/>
          </p:cNvPicPr>
          <p:nvPr/>
        </p:nvPicPr>
        <p:blipFill>
          <a:blip r:embed="rId4" cstate="print"/>
          <a:srcRect/>
          <a:stretch>
            <a:fillRect/>
          </a:stretch>
        </p:blipFill>
        <p:spPr bwMode="auto">
          <a:xfrm>
            <a:off x="1979712" y="1052736"/>
            <a:ext cx="5137150" cy="47196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899592" y="764703"/>
            <a:ext cx="7344816" cy="2677656"/>
          </a:xfrm>
          <a:prstGeom prst="rect">
            <a:avLst/>
          </a:prstGeom>
          <a:noFill/>
          <a:ln w="9525">
            <a:noFill/>
            <a:miter lim="800000"/>
            <a:headEnd/>
            <a:tailEnd/>
          </a:ln>
        </p:spPr>
        <p:txBody>
          <a:bodyPr wrap="square">
            <a:spAutoFit/>
          </a:bodyPr>
          <a:lstStyle/>
          <a:p>
            <a:r>
              <a:rPr lang="nl-NL" sz="2400" b="1" dirty="0" smtClean="0"/>
              <a:t>Wat doe ik hier vandaag?</a:t>
            </a:r>
          </a:p>
          <a:p>
            <a:endParaRPr lang="nl-NL" sz="2400" dirty="0"/>
          </a:p>
          <a:p>
            <a:pPr>
              <a:buFont typeface="Arial" pitchFamily="34" charset="0"/>
              <a:buChar char="•"/>
            </a:pPr>
            <a:r>
              <a:rPr lang="nl-NL" sz="2400" dirty="0" smtClean="0"/>
              <a:t> Ik mag gewoon mezelf zijn als ik bid.</a:t>
            </a:r>
          </a:p>
          <a:p>
            <a:pPr>
              <a:buFont typeface="Arial" pitchFamily="34" charset="0"/>
              <a:buChar char="•"/>
            </a:pPr>
            <a:r>
              <a:rPr lang="nl-NL" sz="2400" dirty="0"/>
              <a:t> </a:t>
            </a:r>
            <a:r>
              <a:rPr lang="nl-NL" sz="2400" dirty="0" smtClean="0"/>
              <a:t>Ik besef dat de heilige Geest mij in mijn gebed </a:t>
            </a:r>
          </a:p>
          <a:p>
            <a:r>
              <a:rPr lang="nl-NL" sz="2400" dirty="0" smtClean="0"/>
              <a:t>te hulp schiet.</a:t>
            </a:r>
          </a:p>
          <a:p>
            <a:pPr>
              <a:buFont typeface="Arial" pitchFamily="34" charset="0"/>
              <a:buChar char="•"/>
            </a:pPr>
            <a:r>
              <a:rPr lang="nl-NL" sz="2400" dirty="0"/>
              <a:t> </a:t>
            </a:r>
            <a:r>
              <a:rPr lang="nl-NL" sz="2400" dirty="0" smtClean="0"/>
              <a:t>Ik begrijp de diepe betekenis van de titel waarmee </a:t>
            </a:r>
          </a:p>
          <a:p>
            <a:r>
              <a:rPr lang="nl-NL" sz="2400" dirty="0" smtClean="0"/>
              <a:t>ik God mag aanspreken: Vader. </a:t>
            </a:r>
            <a:endParaRPr lang="nl-NL" sz="2400" dirty="0"/>
          </a:p>
        </p:txBody>
      </p:sp>
      <p:grpSp>
        <p:nvGrpSpPr>
          <p:cNvPr id="2" name="Groep 11"/>
          <p:cNvGrpSpPr>
            <a:grpSpLocks/>
          </p:cNvGrpSpPr>
          <p:nvPr/>
        </p:nvGrpSpPr>
        <p:grpSpPr bwMode="auto">
          <a:xfrm>
            <a:off x="0" y="4724400"/>
            <a:ext cx="1789113" cy="1989138"/>
            <a:chOff x="0" y="4725144"/>
            <a:chExt cx="1788823" cy="1988840"/>
          </a:xfrm>
        </p:grpSpPr>
        <p:pic>
          <p:nvPicPr>
            <p:cNvPr id="3077"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4" name="Tekstvak 13"/>
            <p:cNvSpPr txBox="1"/>
            <p:nvPr/>
          </p:nvSpPr>
          <p:spPr>
            <a:xfrm>
              <a:off x="0" y="4725144"/>
              <a:ext cx="1788823" cy="58411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7</a:t>
              </a:r>
            </a:p>
            <a:p>
              <a:pPr algn="ctr" fontAlgn="auto">
                <a:spcBef>
                  <a:spcPts val="0"/>
                </a:spcBef>
                <a:spcAft>
                  <a:spcPts val="0"/>
                </a:spcAft>
                <a:defRPr/>
              </a:pPr>
              <a:r>
                <a:rPr lang="nl-NL" sz="1600" b="1" dirty="0">
                  <a:solidFill>
                    <a:schemeClr val="accent2">
                      <a:lumMod val="75000"/>
                    </a:schemeClr>
                  </a:solidFill>
                  <a:latin typeface="+mn-lt"/>
                  <a:ea typeface="+mn-ea"/>
                </a:rPr>
                <a:t>Reactie</a:t>
              </a:r>
            </a:p>
          </p:txBody>
        </p:sp>
      </p:grpSp>
      <p:pic>
        <p:nvPicPr>
          <p:cNvPr id="3076" name="Picture 2"/>
          <p:cNvPicPr>
            <a:picLocks noChangeAspect="1" noChangeArrowheads="1"/>
          </p:cNvPicPr>
          <p:nvPr/>
        </p:nvPicPr>
        <p:blipFill>
          <a:blip r:embed="rId4" cstate="print"/>
          <a:srcRect/>
          <a:stretch>
            <a:fillRect/>
          </a:stretch>
        </p:blipFill>
        <p:spPr bwMode="auto">
          <a:xfrm>
            <a:off x="6948264" y="4880844"/>
            <a:ext cx="1944241" cy="178650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827584" y="1340768"/>
            <a:ext cx="7416824" cy="707886"/>
          </a:xfrm>
          <a:prstGeom prst="rect">
            <a:avLst/>
          </a:prstGeom>
          <a:noFill/>
          <a:ln w="9525">
            <a:noFill/>
            <a:miter lim="800000"/>
            <a:headEnd/>
            <a:tailEnd/>
          </a:ln>
        </p:spPr>
        <p:txBody>
          <a:bodyPr wrap="square">
            <a:spAutoFit/>
          </a:bodyPr>
          <a:lstStyle/>
          <a:p>
            <a:pPr algn="ctr"/>
            <a:r>
              <a:rPr lang="nl-NL" sz="4000" b="1" dirty="0" smtClean="0"/>
              <a:t>Gebrabbel</a:t>
            </a:r>
            <a:endParaRPr lang="nl-NL" sz="4000" b="1" dirty="0"/>
          </a:p>
        </p:txBody>
      </p:sp>
      <p:grpSp>
        <p:nvGrpSpPr>
          <p:cNvPr id="3075" name="Groep 11"/>
          <p:cNvGrpSpPr>
            <a:grpSpLocks/>
          </p:cNvGrpSpPr>
          <p:nvPr/>
        </p:nvGrpSpPr>
        <p:grpSpPr bwMode="auto">
          <a:xfrm>
            <a:off x="0" y="4724400"/>
            <a:ext cx="1789113" cy="1989138"/>
            <a:chOff x="0" y="4725144"/>
            <a:chExt cx="1788823" cy="1988840"/>
          </a:xfrm>
        </p:grpSpPr>
        <p:pic>
          <p:nvPicPr>
            <p:cNvPr id="3077"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4" name="Tekstvak 13"/>
            <p:cNvSpPr txBox="1"/>
            <p:nvPr/>
          </p:nvSpPr>
          <p:spPr>
            <a:xfrm>
              <a:off x="0" y="4725144"/>
              <a:ext cx="1788823" cy="58411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7</a:t>
              </a:r>
            </a:p>
            <a:p>
              <a:pPr algn="ctr" fontAlgn="auto">
                <a:spcBef>
                  <a:spcPts val="0"/>
                </a:spcBef>
                <a:spcAft>
                  <a:spcPts val="0"/>
                </a:spcAft>
                <a:defRPr/>
              </a:pPr>
              <a:r>
                <a:rPr lang="nl-NL" sz="1600" b="1" dirty="0">
                  <a:solidFill>
                    <a:schemeClr val="accent2">
                      <a:lumMod val="75000"/>
                    </a:schemeClr>
                  </a:solidFill>
                  <a:latin typeface="+mn-lt"/>
                  <a:ea typeface="+mn-ea"/>
                </a:rPr>
                <a:t>Reactie</a:t>
              </a:r>
            </a:p>
          </p:txBody>
        </p:sp>
      </p:grpSp>
      <p:pic>
        <p:nvPicPr>
          <p:cNvPr id="3076" name="Picture 2"/>
          <p:cNvPicPr>
            <a:picLocks noChangeAspect="1" noChangeArrowheads="1"/>
          </p:cNvPicPr>
          <p:nvPr/>
        </p:nvPicPr>
        <p:blipFill>
          <a:blip r:embed="rId4" cstate="print"/>
          <a:srcRect/>
          <a:stretch>
            <a:fillRect/>
          </a:stretch>
        </p:blipFill>
        <p:spPr bwMode="auto">
          <a:xfrm>
            <a:off x="5292080" y="3287016"/>
            <a:ext cx="3600425" cy="330832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539552" y="476673"/>
            <a:ext cx="7992888" cy="3662541"/>
          </a:xfrm>
          <a:prstGeom prst="rect">
            <a:avLst/>
          </a:prstGeom>
          <a:noFill/>
          <a:ln w="9525">
            <a:noFill/>
            <a:miter lim="800000"/>
            <a:headEnd/>
            <a:tailEnd/>
          </a:ln>
        </p:spPr>
        <p:txBody>
          <a:bodyPr wrap="square">
            <a:spAutoFit/>
          </a:bodyPr>
          <a:lstStyle/>
          <a:p>
            <a:r>
              <a:rPr lang="nl-NL" sz="2400" b="1" dirty="0"/>
              <a:t>Romeinen </a:t>
            </a:r>
            <a:r>
              <a:rPr lang="nl-NL" sz="2400" b="1" dirty="0" smtClean="0"/>
              <a:t>8: 26 en 27</a:t>
            </a:r>
            <a:endParaRPr lang="nl-NL" sz="2400" b="1" dirty="0"/>
          </a:p>
          <a:p>
            <a:r>
              <a:rPr lang="nl-NL" altLang="ja-JP" sz="2400" dirty="0" smtClean="0"/>
              <a:t>De </a:t>
            </a:r>
            <a:r>
              <a:rPr lang="nl-NL" altLang="ja-JP" sz="2400" dirty="0"/>
              <a:t>Geest helpt ons in onze zwakheid; </a:t>
            </a:r>
            <a:endParaRPr lang="nl-NL" altLang="ja-JP" sz="2400" dirty="0" smtClean="0"/>
          </a:p>
          <a:p>
            <a:r>
              <a:rPr lang="nl-NL" altLang="ja-JP" sz="2400" dirty="0" smtClean="0"/>
              <a:t>wij </a:t>
            </a:r>
            <a:r>
              <a:rPr lang="nl-NL" altLang="ja-JP" sz="2400" dirty="0"/>
              <a:t>weten immers niet wat we in ons gebed tegen God moeten zeggen, </a:t>
            </a:r>
            <a:endParaRPr lang="nl-NL" altLang="ja-JP" sz="2400" dirty="0" smtClean="0"/>
          </a:p>
          <a:p>
            <a:r>
              <a:rPr lang="nl-NL" altLang="ja-JP" sz="2400" dirty="0" smtClean="0"/>
              <a:t>maar </a:t>
            </a:r>
            <a:r>
              <a:rPr lang="nl-NL" altLang="ja-JP" sz="2400" dirty="0"/>
              <a:t>de Geest zelf pleit voor ons met woordloze zuchten. </a:t>
            </a:r>
            <a:endParaRPr lang="nl-NL" altLang="ja-JP" sz="2400" dirty="0" smtClean="0"/>
          </a:p>
          <a:p>
            <a:r>
              <a:rPr lang="nl-NL" altLang="ja-JP" sz="2400" dirty="0" smtClean="0"/>
              <a:t>God</a:t>
            </a:r>
            <a:r>
              <a:rPr lang="nl-NL" altLang="ja-JP" sz="2400" dirty="0"/>
              <a:t>, die ons doorgrondt, weet wat de Geest wil zeggen. </a:t>
            </a:r>
            <a:endParaRPr lang="nl-NL" altLang="ja-JP" sz="2400" dirty="0" smtClean="0"/>
          </a:p>
          <a:p>
            <a:r>
              <a:rPr lang="nl-NL" altLang="ja-JP" sz="2400" dirty="0" smtClean="0"/>
              <a:t>Hij </a:t>
            </a:r>
            <a:r>
              <a:rPr lang="nl-NL" altLang="ja-JP" sz="2400" dirty="0"/>
              <a:t>weet dat de Geest volgens zijn wil pleit voor allen die Hem toebehoren</a:t>
            </a:r>
            <a:r>
              <a:rPr lang="nl-NL" altLang="ja-JP" sz="2400" dirty="0" smtClean="0"/>
              <a:t>.</a:t>
            </a:r>
            <a:endParaRPr lang="nl-NL" altLang="ja-JP" sz="2400" dirty="0"/>
          </a:p>
          <a:p>
            <a:endParaRPr lang="nl-NL" sz="2000" b="1" dirty="0"/>
          </a:p>
          <a:p>
            <a:endParaRPr lang="nl-NL" sz="2000" b="1" dirty="0"/>
          </a:p>
        </p:txBody>
      </p:sp>
      <p:grpSp>
        <p:nvGrpSpPr>
          <p:cNvPr id="2" name="Groep 11"/>
          <p:cNvGrpSpPr>
            <a:grpSpLocks/>
          </p:cNvGrpSpPr>
          <p:nvPr/>
        </p:nvGrpSpPr>
        <p:grpSpPr bwMode="auto">
          <a:xfrm>
            <a:off x="0" y="4724400"/>
            <a:ext cx="1789113" cy="1989138"/>
            <a:chOff x="0" y="4725144"/>
            <a:chExt cx="1788823" cy="1988840"/>
          </a:xfrm>
        </p:grpSpPr>
        <p:pic>
          <p:nvPicPr>
            <p:cNvPr id="3077"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4" name="Tekstvak 13"/>
            <p:cNvSpPr txBox="1"/>
            <p:nvPr/>
          </p:nvSpPr>
          <p:spPr>
            <a:xfrm>
              <a:off x="0" y="4725144"/>
              <a:ext cx="1788823" cy="58411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7</a:t>
              </a:r>
            </a:p>
            <a:p>
              <a:pPr algn="ctr" fontAlgn="auto">
                <a:spcBef>
                  <a:spcPts val="0"/>
                </a:spcBef>
                <a:spcAft>
                  <a:spcPts val="0"/>
                </a:spcAft>
                <a:defRPr/>
              </a:pPr>
              <a:r>
                <a:rPr lang="nl-NL" sz="1600" b="1" dirty="0">
                  <a:solidFill>
                    <a:schemeClr val="accent2">
                      <a:lumMod val="75000"/>
                    </a:schemeClr>
                  </a:solidFill>
                  <a:latin typeface="+mn-lt"/>
                  <a:ea typeface="+mn-ea"/>
                </a:rPr>
                <a:t>Reactie</a:t>
              </a:r>
            </a:p>
          </p:txBody>
        </p:sp>
      </p:grpSp>
      <p:pic>
        <p:nvPicPr>
          <p:cNvPr id="3076" name="Picture 2"/>
          <p:cNvPicPr>
            <a:picLocks noChangeAspect="1" noChangeArrowheads="1"/>
          </p:cNvPicPr>
          <p:nvPr/>
        </p:nvPicPr>
        <p:blipFill>
          <a:blip r:embed="rId4" cstate="print"/>
          <a:srcRect/>
          <a:stretch>
            <a:fillRect/>
          </a:stretch>
        </p:blipFill>
        <p:spPr bwMode="auto">
          <a:xfrm>
            <a:off x="6876256" y="4748512"/>
            <a:ext cx="2088257" cy="191883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827584" y="1340768"/>
            <a:ext cx="7416824" cy="707886"/>
          </a:xfrm>
          <a:prstGeom prst="rect">
            <a:avLst/>
          </a:prstGeom>
          <a:noFill/>
          <a:ln w="9525">
            <a:noFill/>
            <a:miter lim="800000"/>
            <a:headEnd/>
            <a:tailEnd/>
          </a:ln>
        </p:spPr>
        <p:txBody>
          <a:bodyPr wrap="square">
            <a:spAutoFit/>
          </a:bodyPr>
          <a:lstStyle/>
          <a:p>
            <a:pPr algn="ctr"/>
            <a:r>
              <a:rPr lang="nl-NL" sz="4000" b="1" dirty="0" smtClean="0"/>
              <a:t>Communicatie</a:t>
            </a:r>
            <a:endParaRPr lang="nl-NL" sz="4000" b="1" dirty="0"/>
          </a:p>
        </p:txBody>
      </p:sp>
      <p:grpSp>
        <p:nvGrpSpPr>
          <p:cNvPr id="2" name="Groep 11"/>
          <p:cNvGrpSpPr>
            <a:grpSpLocks/>
          </p:cNvGrpSpPr>
          <p:nvPr/>
        </p:nvGrpSpPr>
        <p:grpSpPr bwMode="auto">
          <a:xfrm>
            <a:off x="0" y="4724400"/>
            <a:ext cx="1789113" cy="1989138"/>
            <a:chOff x="0" y="4725144"/>
            <a:chExt cx="1788823" cy="1988840"/>
          </a:xfrm>
        </p:grpSpPr>
        <p:pic>
          <p:nvPicPr>
            <p:cNvPr id="3077"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4" name="Tekstvak 13"/>
            <p:cNvSpPr txBox="1"/>
            <p:nvPr/>
          </p:nvSpPr>
          <p:spPr>
            <a:xfrm>
              <a:off x="0" y="4725144"/>
              <a:ext cx="1788823" cy="58411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7</a:t>
              </a:r>
            </a:p>
            <a:p>
              <a:pPr algn="ctr" fontAlgn="auto">
                <a:spcBef>
                  <a:spcPts val="0"/>
                </a:spcBef>
                <a:spcAft>
                  <a:spcPts val="0"/>
                </a:spcAft>
                <a:defRPr/>
              </a:pPr>
              <a:r>
                <a:rPr lang="nl-NL" sz="1600" b="1" dirty="0">
                  <a:solidFill>
                    <a:schemeClr val="accent2">
                      <a:lumMod val="75000"/>
                    </a:schemeClr>
                  </a:solidFill>
                  <a:latin typeface="+mn-lt"/>
                  <a:ea typeface="+mn-ea"/>
                </a:rPr>
                <a:t>Reactie</a:t>
              </a:r>
            </a:p>
          </p:txBody>
        </p:sp>
      </p:grpSp>
      <p:pic>
        <p:nvPicPr>
          <p:cNvPr id="3076" name="Picture 2"/>
          <p:cNvPicPr>
            <a:picLocks noChangeAspect="1" noChangeArrowheads="1"/>
          </p:cNvPicPr>
          <p:nvPr/>
        </p:nvPicPr>
        <p:blipFill>
          <a:blip r:embed="rId4" cstate="print"/>
          <a:srcRect/>
          <a:stretch>
            <a:fillRect/>
          </a:stretch>
        </p:blipFill>
        <p:spPr bwMode="auto">
          <a:xfrm>
            <a:off x="5292080" y="3287016"/>
            <a:ext cx="3600425" cy="330832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4098" name="Tekstvak 7"/>
          <p:cNvSpPr txBox="1">
            <a:spLocks noChangeArrowheads="1"/>
          </p:cNvSpPr>
          <p:nvPr/>
        </p:nvSpPr>
        <p:spPr bwMode="auto">
          <a:xfrm>
            <a:off x="1259632" y="620689"/>
            <a:ext cx="7200800" cy="2554545"/>
          </a:xfrm>
          <a:prstGeom prst="rect">
            <a:avLst/>
          </a:prstGeom>
          <a:noFill/>
          <a:ln w="9525">
            <a:noFill/>
            <a:miter lim="800000"/>
            <a:headEnd/>
            <a:tailEnd/>
          </a:ln>
        </p:spPr>
        <p:txBody>
          <a:bodyPr wrap="square">
            <a:spAutoFit/>
          </a:bodyPr>
          <a:lstStyle/>
          <a:p>
            <a:r>
              <a:rPr lang="nl-NL" sz="2400" b="1" dirty="0"/>
              <a:t>Openbaring 3</a:t>
            </a:r>
            <a:r>
              <a:rPr lang="nl-NL" sz="2400" b="1" dirty="0" smtClean="0"/>
              <a:t>: 20</a:t>
            </a:r>
            <a:endParaRPr lang="nl-NL" sz="2400" b="1" dirty="0"/>
          </a:p>
          <a:p>
            <a:r>
              <a:rPr lang="nl-NL" sz="2400" dirty="0"/>
              <a:t>20 Ik sta voor de deur en klop aan. </a:t>
            </a:r>
            <a:endParaRPr lang="nl-NL" sz="2400" dirty="0" smtClean="0"/>
          </a:p>
          <a:p>
            <a:r>
              <a:rPr lang="nl-NL" sz="2400" dirty="0" smtClean="0"/>
              <a:t>Als </a:t>
            </a:r>
            <a:r>
              <a:rPr lang="nl-NL" sz="2400" dirty="0"/>
              <a:t>iemand mijn stem hoort en de deur opent, </a:t>
            </a:r>
            <a:endParaRPr lang="nl-NL" sz="2400" dirty="0" smtClean="0"/>
          </a:p>
          <a:p>
            <a:r>
              <a:rPr lang="nl-NL" sz="2400" dirty="0" smtClean="0"/>
              <a:t>zal </a:t>
            </a:r>
            <a:r>
              <a:rPr lang="nl-NL" sz="2400" dirty="0"/>
              <a:t>ik binnenkomen, </a:t>
            </a:r>
            <a:endParaRPr lang="nl-NL" sz="2400" dirty="0" smtClean="0"/>
          </a:p>
          <a:p>
            <a:r>
              <a:rPr lang="nl-NL" sz="2400" dirty="0" smtClean="0"/>
              <a:t>en </a:t>
            </a:r>
            <a:r>
              <a:rPr lang="nl-NL" sz="2400" dirty="0"/>
              <a:t>we zullen samen eten, ik met hem en hij met mij. </a:t>
            </a:r>
            <a:r>
              <a:rPr lang="nl-NL" sz="2000" dirty="0"/>
              <a:t/>
            </a:r>
            <a:br>
              <a:rPr lang="nl-NL" sz="2000" dirty="0"/>
            </a:br>
            <a:endParaRPr lang="nl-NL" sz="2000" b="1" dirty="0"/>
          </a:p>
          <a:p>
            <a:endParaRPr lang="nl-NL" sz="2000" b="1" dirty="0"/>
          </a:p>
        </p:txBody>
      </p:sp>
      <p:grpSp>
        <p:nvGrpSpPr>
          <p:cNvPr id="4099" name="Groep 11"/>
          <p:cNvGrpSpPr>
            <a:grpSpLocks/>
          </p:cNvGrpSpPr>
          <p:nvPr/>
        </p:nvGrpSpPr>
        <p:grpSpPr bwMode="auto">
          <a:xfrm>
            <a:off x="0" y="4724400"/>
            <a:ext cx="1789113" cy="1989138"/>
            <a:chOff x="0" y="4725144"/>
            <a:chExt cx="1788823" cy="1988840"/>
          </a:xfrm>
        </p:grpSpPr>
        <p:pic>
          <p:nvPicPr>
            <p:cNvPr id="4101"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4" name="Tekstvak 13"/>
            <p:cNvSpPr txBox="1"/>
            <p:nvPr/>
          </p:nvSpPr>
          <p:spPr>
            <a:xfrm>
              <a:off x="0" y="4725144"/>
              <a:ext cx="1788823" cy="58411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7</a:t>
              </a:r>
            </a:p>
            <a:p>
              <a:pPr algn="ctr" fontAlgn="auto">
                <a:spcBef>
                  <a:spcPts val="0"/>
                </a:spcBef>
                <a:spcAft>
                  <a:spcPts val="0"/>
                </a:spcAft>
                <a:defRPr/>
              </a:pPr>
              <a:r>
                <a:rPr lang="nl-NL" sz="1600" b="1" dirty="0">
                  <a:solidFill>
                    <a:schemeClr val="accent2">
                      <a:lumMod val="75000"/>
                    </a:schemeClr>
                  </a:solidFill>
                  <a:latin typeface="+mn-lt"/>
                  <a:ea typeface="+mn-ea"/>
                </a:rPr>
                <a:t>Reactie</a:t>
              </a:r>
            </a:p>
          </p:txBody>
        </p:sp>
      </p:grpSp>
      <p:pic>
        <p:nvPicPr>
          <p:cNvPr id="4100" name="Picture 2"/>
          <p:cNvPicPr>
            <a:picLocks noChangeAspect="1" noChangeArrowheads="1"/>
          </p:cNvPicPr>
          <p:nvPr/>
        </p:nvPicPr>
        <p:blipFill>
          <a:blip r:embed="rId4" cstate="print"/>
          <a:srcRect/>
          <a:stretch>
            <a:fillRect/>
          </a:stretch>
        </p:blipFill>
        <p:spPr bwMode="auto">
          <a:xfrm>
            <a:off x="6732240" y="4682346"/>
            <a:ext cx="2160265" cy="198500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827584" y="1340768"/>
            <a:ext cx="7416824" cy="707886"/>
          </a:xfrm>
          <a:prstGeom prst="rect">
            <a:avLst/>
          </a:prstGeom>
          <a:noFill/>
          <a:ln w="9525">
            <a:noFill/>
            <a:miter lim="800000"/>
            <a:headEnd/>
            <a:tailEnd/>
          </a:ln>
        </p:spPr>
        <p:txBody>
          <a:bodyPr wrap="square">
            <a:spAutoFit/>
          </a:bodyPr>
          <a:lstStyle/>
          <a:p>
            <a:pPr algn="ctr"/>
            <a:r>
              <a:rPr lang="nl-NL" sz="4000" b="1" dirty="0" smtClean="0"/>
              <a:t>Bijbelse bidder: Jezus</a:t>
            </a:r>
            <a:endParaRPr lang="nl-NL" sz="4000" b="1" dirty="0"/>
          </a:p>
        </p:txBody>
      </p:sp>
      <p:grpSp>
        <p:nvGrpSpPr>
          <p:cNvPr id="2" name="Groep 11"/>
          <p:cNvGrpSpPr>
            <a:grpSpLocks/>
          </p:cNvGrpSpPr>
          <p:nvPr/>
        </p:nvGrpSpPr>
        <p:grpSpPr bwMode="auto">
          <a:xfrm>
            <a:off x="0" y="4724400"/>
            <a:ext cx="1789113" cy="1989138"/>
            <a:chOff x="0" y="4725144"/>
            <a:chExt cx="1788823" cy="1988840"/>
          </a:xfrm>
        </p:grpSpPr>
        <p:pic>
          <p:nvPicPr>
            <p:cNvPr id="3077"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4" name="Tekstvak 13"/>
            <p:cNvSpPr txBox="1"/>
            <p:nvPr/>
          </p:nvSpPr>
          <p:spPr>
            <a:xfrm>
              <a:off x="0" y="4725144"/>
              <a:ext cx="1788823" cy="58411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7</a:t>
              </a:r>
            </a:p>
            <a:p>
              <a:pPr algn="ctr" fontAlgn="auto">
                <a:spcBef>
                  <a:spcPts val="0"/>
                </a:spcBef>
                <a:spcAft>
                  <a:spcPts val="0"/>
                </a:spcAft>
                <a:defRPr/>
              </a:pPr>
              <a:r>
                <a:rPr lang="nl-NL" sz="1600" b="1" dirty="0">
                  <a:solidFill>
                    <a:schemeClr val="accent2">
                      <a:lumMod val="75000"/>
                    </a:schemeClr>
                  </a:solidFill>
                  <a:latin typeface="+mn-lt"/>
                  <a:ea typeface="+mn-ea"/>
                </a:rPr>
                <a:t>Reactie</a:t>
              </a:r>
            </a:p>
          </p:txBody>
        </p:sp>
      </p:grpSp>
      <p:pic>
        <p:nvPicPr>
          <p:cNvPr id="3076" name="Picture 2"/>
          <p:cNvPicPr>
            <a:picLocks noChangeAspect="1" noChangeArrowheads="1"/>
          </p:cNvPicPr>
          <p:nvPr/>
        </p:nvPicPr>
        <p:blipFill>
          <a:blip r:embed="rId4" cstate="print"/>
          <a:srcRect/>
          <a:stretch>
            <a:fillRect/>
          </a:stretch>
        </p:blipFill>
        <p:spPr bwMode="auto">
          <a:xfrm>
            <a:off x="5292080" y="3287016"/>
            <a:ext cx="3600425" cy="330832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5122" name="Tekstvak 7"/>
          <p:cNvSpPr txBox="1">
            <a:spLocks noChangeArrowheads="1"/>
          </p:cNvSpPr>
          <p:nvPr/>
        </p:nvSpPr>
        <p:spPr bwMode="auto">
          <a:xfrm>
            <a:off x="467544" y="404664"/>
            <a:ext cx="8280920" cy="3785652"/>
          </a:xfrm>
          <a:prstGeom prst="rect">
            <a:avLst/>
          </a:prstGeom>
          <a:noFill/>
          <a:ln w="9525">
            <a:noFill/>
            <a:miter lim="800000"/>
            <a:headEnd/>
            <a:tailEnd/>
          </a:ln>
        </p:spPr>
        <p:txBody>
          <a:bodyPr wrap="square">
            <a:spAutoFit/>
          </a:bodyPr>
          <a:lstStyle/>
          <a:p>
            <a:r>
              <a:rPr lang="nl-NL" sz="2000" b="1" dirty="0"/>
              <a:t>Marcus </a:t>
            </a:r>
            <a:r>
              <a:rPr lang="nl-NL" sz="2000" b="1" dirty="0" smtClean="0"/>
              <a:t>1: 32-35</a:t>
            </a:r>
            <a:endParaRPr lang="nl-NL" sz="2000" b="1" dirty="0"/>
          </a:p>
          <a:p>
            <a:r>
              <a:rPr lang="nl-NL" sz="2000" dirty="0"/>
              <a:t>32 </a:t>
            </a:r>
            <a:r>
              <a:rPr lang="nl-NL" altLang="en-US" sz="2000" dirty="0"/>
              <a:t>’</a:t>
            </a:r>
            <a:r>
              <a:rPr lang="nl-NL" sz="2000" dirty="0"/>
              <a:t>s Avonds laat, toen de zon al was ondergegaan, brachten de mensen alle zieken en bezetenen naar hem toe; 33 alle inwoners van de stad hadden zich bij de deur van het huis verzameld. 34 Hij genas vele zieken van allerlei kwalen en hij dreef veel demonen uit, maar stond ze niet toe om iets te zeggen, want ze wisten wie hij was. </a:t>
            </a:r>
          </a:p>
          <a:p>
            <a:r>
              <a:rPr lang="nl-NL" sz="2000" dirty="0"/>
              <a:t>35 Vroeg in de ochtend, toen het nog helemaal donker was, stond hij op, ging naar buiten en liep naar een eenzame plek om daar te bidden. </a:t>
            </a:r>
          </a:p>
          <a:p>
            <a:endParaRPr lang="nl-NL" sz="2000" b="1" dirty="0"/>
          </a:p>
          <a:p>
            <a:r>
              <a:rPr lang="nl-NL" sz="2000" b="1" dirty="0" smtClean="0"/>
              <a:t>Lucas 4: 16a</a:t>
            </a:r>
          </a:p>
          <a:p>
            <a:r>
              <a:rPr lang="nl-NL" sz="2000" dirty="0" smtClean="0"/>
              <a:t>16 Hij kwam ook in </a:t>
            </a:r>
            <a:r>
              <a:rPr lang="nl-NL" sz="2000" dirty="0" err="1" smtClean="0"/>
              <a:t>Nazaret</a:t>
            </a:r>
            <a:r>
              <a:rPr lang="nl-NL" sz="2000" dirty="0" smtClean="0"/>
              <a:t>, waar hij was opgegroeid, en volgens zijn gewoonte ging hij op sabbat naar de synagoge.</a:t>
            </a:r>
          </a:p>
        </p:txBody>
      </p:sp>
      <p:grpSp>
        <p:nvGrpSpPr>
          <p:cNvPr id="5123" name="Groep 11"/>
          <p:cNvGrpSpPr>
            <a:grpSpLocks/>
          </p:cNvGrpSpPr>
          <p:nvPr/>
        </p:nvGrpSpPr>
        <p:grpSpPr bwMode="auto">
          <a:xfrm>
            <a:off x="0" y="4724400"/>
            <a:ext cx="1789113" cy="1989138"/>
            <a:chOff x="0" y="4725144"/>
            <a:chExt cx="1788823" cy="1988840"/>
          </a:xfrm>
        </p:grpSpPr>
        <p:pic>
          <p:nvPicPr>
            <p:cNvPr id="5125"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4" name="Tekstvak 13"/>
            <p:cNvSpPr txBox="1"/>
            <p:nvPr/>
          </p:nvSpPr>
          <p:spPr>
            <a:xfrm>
              <a:off x="0" y="4725144"/>
              <a:ext cx="1788823" cy="58411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7</a:t>
              </a:r>
            </a:p>
            <a:p>
              <a:pPr algn="ctr" fontAlgn="auto">
                <a:spcBef>
                  <a:spcPts val="0"/>
                </a:spcBef>
                <a:spcAft>
                  <a:spcPts val="0"/>
                </a:spcAft>
                <a:defRPr/>
              </a:pPr>
              <a:r>
                <a:rPr lang="nl-NL" sz="1600" b="1" dirty="0">
                  <a:solidFill>
                    <a:schemeClr val="accent2">
                      <a:lumMod val="75000"/>
                    </a:schemeClr>
                  </a:solidFill>
                  <a:latin typeface="+mn-lt"/>
                  <a:ea typeface="+mn-ea"/>
                </a:rPr>
                <a:t>Reactie</a:t>
              </a:r>
            </a:p>
          </p:txBody>
        </p:sp>
      </p:grpSp>
      <p:pic>
        <p:nvPicPr>
          <p:cNvPr id="5124" name="Picture 2"/>
          <p:cNvPicPr>
            <a:picLocks noChangeAspect="1" noChangeArrowheads="1"/>
          </p:cNvPicPr>
          <p:nvPr/>
        </p:nvPicPr>
        <p:blipFill>
          <a:blip r:embed="rId4" cstate="print"/>
          <a:srcRect/>
          <a:stretch>
            <a:fillRect/>
          </a:stretch>
        </p:blipFill>
        <p:spPr bwMode="auto">
          <a:xfrm>
            <a:off x="6804248" y="4748512"/>
            <a:ext cx="2088257" cy="191883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842</Words>
  <Application>Microsoft Office PowerPoint</Application>
  <PresentationFormat>Diavoorstelling (4:3)</PresentationFormat>
  <Paragraphs>60</Paragraphs>
  <Slides>11</Slides>
  <Notes>0</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Office-thema</vt:lpstr>
      <vt:lpstr>Dia 1</vt:lpstr>
      <vt:lpstr>Dia 2</vt:lpstr>
      <vt:lpstr>Dia 3</vt:lpstr>
      <vt:lpstr>Dia 4</vt:lpstr>
      <vt:lpstr>Dia 5</vt:lpstr>
      <vt:lpstr>Dia 6</vt:lpstr>
      <vt:lpstr>Dia 7</vt:lpstr>
      <vt:lpstr>Dia 8</vt:lpstr>
      <vt:lpstr>Dia 9</vt:lpstr>
      <vt:lpstr>Dia 10</vt:lpstr>
      <vt:lpstr>Dia 11</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19</cp:revision>
  <dcterms:created xsi:type="dcterms:W3CDTF">2013-05-06T07:30:54Z</dcterms:created>
  <dcterms:modified xsi:type="dcterms:W3CDTF">2014-04-22T18:29:46Z</dcterms:modified>
</cp:coreProperties>
</file>