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2"/>
  </p:notesMasterIdLst>
  <p:sldIdLst>
    <p:sldId id="256" r:id="rId2"/>
    <p:sldId id="259" r:id="rId3"/>
    <p:sldId id="260" r:id="rId4"/>
    <p:sldId id="261" r:id="rId5"/>
    <p:sldId id="262" r:id="rId6"/>
    <p:sldId id="263" r:id="rId7"/>
    <p:sldId id="257" r:id="rId8"/>
    <p:sldId id="258" r:id="rId9"/>
    <p:sldId id="264" r:id="rId10"/>
    <p:sldId id="265" r:id="rId11"/>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ACB4EEA7-61C0-46B4-9651-C7C4791945C5}" type="datetimeFigureOut">
              <a:rPr lang="nl-NL"/>
              <a:pPr>
                <a:defRPr/>
              </a:pPr>
              <a:t>3-3-2014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471100EA-EE86-494E-9188-B873CAAE3720}"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42099E-C5FE-4B7F-BA92-939B7A8C4F85}"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42099E-C5FE-4B7F-BA92-939B7A8C4F85}" type="slidenum">
              <a:rPr lang="nl-NL"/>
              <a:pPr fontAlgn="base">
                <a:spcBef>
                  <a:spcPct val="0"/>
                </a:spcBef>
                <a:spcAft>
                  <a:spcPct val="0"/>
                </a:spcAft>
              </a:pPr>
              <a:t>10</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42099E-C5FE-4B7F-BA92-939B7A8C4F85}"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42099E-C5FE-4B7F-BA92-939B7A8C4F85}"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42099E-C5FE-4B7F-BA92-939B7A8C4F85}"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42099E-C5FE-4B7F-BA92-939B7A8C4F85}"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42099E-C5FE-4B7F-BA92-939B7A8C4F85}"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741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74DDAEE-226C-4217-8DB4-E2D52FC7771F}"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0E713DF-A3A8-4CB4-95E9-1CC647632CC9}"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42099E-C5FE-4B7F-BA92-939B7A8C4F85}"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Vrije vorm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Vrije v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9" name="Titel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nl-NL" smtClean="0"/>
              <a:t>Klik om de stijl te bewerken</a:t>
            </a:r>
            <a:endParaRPr lang="en-US"/>
          </a:p>
        </p:txBody>
      </p:sp>
      <p:sp>
        <p:nvSpPr>
          <p:cNvPr id="17" name="Ondertitel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nl-NL" smtClean="0"/>
              <a:t>Klik om het opmaakprofiel van de modelondertitel te bewerken</a:t>
            </a:r>
            <a:endParaRPr lang="en-US"/>
          </a:p>
        </p:txBody>
      </p:sp>
      <p:sp>
        <p:nvSpPr>
          <p:cNvPr id="6" name="Tijdelijke aanduiding voor datum 29"/>
          <p:cNvSpPr>
            <a:spLocks noGrp="1"/>
          </p:cNvSpPr>
          <p:nvPr>
            <p:ph type="dt" sz="half" idx="10"/>
          </p:nvPr>
        </p:nvSpPr>
        <p:spPr/>
        <p:txBody>
          <a:bodyPr/>
          <a:lstStyle>
            <a:lvl1pPr>
              <a:defRPr/>
            </a:lvl1pPr>
          </a:lstStyle>
          <a:p>
            <a:pPr>
              <a:defRPr/>
            </a:pPr>
            <a:fld id="{6A97D6F2-436B-4656-A145-53EC6AC4BCA7}" type="datetime1">
              <a:rPr lang="nl-NL"/>
              <a:pPr>
                <a:defRPr/>
              </a:pPr>
              <a:t>3-3-2014</a:t>
            </a:fld>
            <a:endParaRPr lang="nl-NL"/>
          </a:p>
        </p:txBody>
      </p:sp>
      <p:sp>
        <p:nvSpPr>
          <p:cNvPr id="7" name="Tijdelijke aanduiding voor voettekst 18"/>
          <p:cNvSpPr>
            <a:spLocks noGrp="1"/>
          </p:cNvSpPr>
          <p:nvPr>
            <p:ph type="ftr" sz="quarter" idx="11"/>
          </p:nvPr>
        </p:nvSpPr>
        <p:spPr/>
        <p:txBody>
          <a:bodyPr/>
          <a:lstStyle>
            <a:lvl1pPr>
              <a:defRPr/>
            </a:lvl1pPr>
          </a:lstStyle>
          <a:p>
            <a:pPr>
              <a:defRPr/>
            </a:pPr>
            <a:r>
              <a:rPr lang="nl-NL"/>
              <a:t>Bericht van God</a:t>
            </a:r>
          </a:p>
        </p:txBody>
      </p:sp>
      <p:sp>
        <p:nvSpPr>
          <p:cNvPr id="8" name="Tijdelijke aanduiding voor dianummer 26"/>
          <p:cNvSpPr>
            <a:spLocks noGrp="1"/>
          </p:cNvSpPr>
          <p:nvPr>
            <p:ph type="sldNum" sz="quarter" idx="12"/>
          </p:nvPr>
        </p:nvSpPr>
        <p:spPr/>
        <p:txBody>
          <a:bodyPr/>
          <a:lstStyle>
            <a:lvl1pPr>
              <a:defRPr/>
            </a:lvl1pPr>
          </a:lstStyle>
          <a:p>
            <a:pPr>
              <a:defRPr/>
            </a:pPr>
            <a:fld id="{A6EAE3AB-96E6-4C24-899A-BADAD7F493DD}" type="slidenum">
              <a:rPr lang="nl-NL"/>
              <a:pPr>
                <a:defRPr/>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fld id="{1D46A4C5-D05A-4A98-92E4-8139198FE116}" type="datetime1">
              <a:rPr lang="nl-NL"/>
              <a:pPr>
                <a:defRPr/>
              </a:pPr>
              <a:t>3-3-2014</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7"/>
          <p:cNvSpPr>
            <a:spLocks noGrp="1"/>
          </p:cNvSpPr>
          <p:nvPr>
            <p:ph type="sldNum" sz="quarter" idx="12"/>
          </p:nvPr>
        </p:nvSpPr>
        <p:spPr/>
        <p:txBody>
          <a:bodyPr/>
          <a:lstStyle>
            <a:lvl1pPr>
              <a:defRPr/>
            </a:lvl1pPr>
          </a:lstStyle>
          <a:p>
            <a:pPr>
              <a:defRPr/>
            </a:pPr>
            <a:fld id="{FFEB3574-52F4-4C42-933B-9DD72EDB05F2}"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fld id="{751603D2-9F13-4EB8-A9F1-1A315EBE2AE1}" type="datetime1">
              <a:rPr lang="nl-NL"/>
              <a:pPr>
                <a:defRPr/>
              </a:pPr>
              <a:t>3-3-2014</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7"/>
          <p:cNvSpPr>
            <a:spLocks noGrp="1"/>
          </p:cNvSpPr>
          <p:nvPr>
            <p:ph type="sldNum" sz="quarter" idx="12"/>
          </p:nvPr>
        </p:nvSpPr>
        <p:spPr/>
        <p:txBody>
          <a:bodyPr/>
          <a:lstStyle>
            <a:lvl1pPr>
              <a:defRPr/>
            </a:lvl1pPr>
          </a:lstStyle>
          <a:p>
            <a:pPr>
              <a:defRPr/>
            </a:pPr>
            <a:fld id="{F099EBDB-178C-492D-87A6-847F04D488C4}"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l">
              <a:defRPr/>
            </a:lvl1pPr>
          </a:lstStyle>
          <a:p>
            <a:r>
              <a:rPr lang="nl-NL" smtClean="0"/>
              <a:t>Klik om de stijl te bewerken</a:t>
            </a:r>
            <a:endParaRPr lang="en-US"/>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fld id="{EAF78D0E-3690-4A9D-BD5D-485A4940DE9E}" type="datetime1">
              <a:rPr lang="nl-NL"/>
              <a:pPr>
                <a:defRPr/>
              </a:pPr>
              <a:t>3-3-2014</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7"/>
          <p:cNvSpPr>
            <a:spLocks noGrp="1"/>
          </p:cNvSpPr>
          <p:nvPr>
            <p:ph type="sldNum" sz="quarter" idx="12"/>
          </p:nvPr>
        </p:nvSpPr>
        <p:spPr/>
        <p:txBody>
          <a:bodyPr/>
          <a:lstStyle>
            <a:lvl1pPr>
              <a:defRPr/>
            </a:lvl1pPr>
          </a:lstStyle>
          <a:p>
            <a:pPr>
              <a:defRPr/>
            </a:pPr>
            <a:fld id="{5909B867-A767-4F5E-B92A-B7F998631261}"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4" name="Vrije vorm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Vrije v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2" name="Titel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nl-NL" smtClean="0"/>
              <a:t>Klik om de stijl te bewerken</a:t>
            </a:r>
            <a:endParaRPr lang="en-US"/>
          </a:p>
        </p:txBody>
      </p:sp>
      <p:sp>
        <p:nvSpPr>
          <p:cNvPr id="3" name="Tijdelijke aanduiding voor tekst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nl-NL" smtClean="0"/>
              <a:t>Klik om de modelstijlen te bewerken</a:t>
            </a:r>
          </a:p>
        </p:txBody>
      </p:sp>
      <p:sp>
        <p:nvSpPr>
          <p:cNvPr id="6" name="Tijdelijke aanduiding voor datum 3"/>
          <p:cNvSpPr>
            <a:spLocks noGrp="1"/>
          </p:cNvSpPr>
          <p:nvPr>
            <p:ph type="dt" sz="half" idx="10"/>
          </p:nvPr>
        </p:nvSpPr>
        <p:spPr/>
        <p:txBody>
          <a:bodyPr/>
          <a:lstStyle>
            <a:lvl1pPr>
              <a:defRPr/>
            </a:lvl1pPr>
          </a:lstStyle>
          <a:p>
            <a:pPr>
              <a:defRPr/>
            </a:pPr>
            <a:fld id="{6B32FAD2-CDC1-4A78-995A-0624382B9A32}" type="datetime1">
              <a:rPr lang="nl-NL"/>
              <a:pPr>
                <a:defRPr/>
              </a:pPr>
              <a:t>3-3-2014</a:t>
            </a:fld>
            <a:endParaRPr lang="nl-NL"/>
          </a:p>
        </p:txBody>
      </p:sp>
      <p:sp>
        <p:nvSpPr>
          <p:cNvPr id="7"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8" name="Tijdelijke aanduiding voor dianummer 5"/>
          <p:cNvSpPr>
            <a:spLocks noGrp="1"/>
          </p:cNvSpPr>
          <p:nvPr>
            <p:ph type="sldNum" sz="quarter" idx="12"/>
          </p:nvPr>
        </p:nvSpPr>
        <p:spPr/>
        <p:txBody>
          <a:bodyPr/>
          <a:lstStyle>
            <a:lvl1pPr>
              <a:defRPr/>
            </a:lvl1pPr>
          </a:lstStyle>
          <a:p>
            <a:pPr>
              <a:defRPr/>
            </a:pPr>
            <a:fld id="{8A855011-4A28-4A60-9421-D5AEDCBD2A86}" type="slidenum">
              <a:rPr lang="nl-NL"/>
              <a:pPr>
                <a:defRPr/>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7467600" cy="1143000"/>
          </a:xfrm>
        </p:spPr>
        <p:txBody>
          <a:bodyPr/>
          <a:lstStyle/>
          <a:p>
            <a:r>
              <a:rPr lang="nl-NL" smtClean="0"/>
              <a:t>Klik om de stijl te bewerken</a:t>
            </a:r>
            <a:endParaRPr lang="en-US"/>
          </a:p>
        </p:txBody>
      </p:sp>
      <p:sp>
        <p:nvSpPr>
          <p:cNvPr id="3" name="Tijdelijke aanduiding voor inhoud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9"/>
          <p:cNvSpPr>
            <a:spLocks noGrp="1"/>
          </p:cNvSpPr>
          <p:nvPr>
            <p:ph type="dt" sz="half" idx="10"/>
          </p:nvPr>
        </p:nvSpPr>
        <p:spPr/>
        <p:txBody>
          <a:bodyPr/>
          <a:lstStyle>
            <a:lvl1pPr>
              <a:defRPr/>
            </a:lvl1pPr>
          </a:lstStyle>
          <a:p>
            <a:pPr>
              <a:defRPr/>
            </a:pPr>
            <a:fld id="{726023C7-817E-450F-B57C-8BFDC58E9D9D}" type="datetime1">
              <a:rPr lang="nl-NL"/>
              <a:pPr>
                <a:defRPr/>
              </a:pPr>
              <a:t>3-3-2014</a:t>
            </a:fld>
            <a:endParaRPr lang="nl-NL"/>
          </a:p>
        </p:txBody>
      </p:sp>
      <p:sp>
        <p:nvSpPr>
          <p:cNvPr id="6"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7"/>
          <p:cNvSpPr>
            <a:spLocks noGrp="1"/>
          </p:cNvSpPr>
          <p:nvPr>
            <p:ph type="sldNum" sz="quarter" idx="12"/>
          </p:nvPr>
        </p:nvSpPr>
        <p:spPr/>
        <p:txBody>
          <a:bodyPr/>
          <a:lstStyle>
            <a:lvl1pPr>
              <a:defRPr/>
            </a:lvl1pPr>
          </a:lstStyle>
          <a:p>
            <a:pPr>
              <a:defRPr/>
            </a:pPr>
            <a:fld id="{ED455A5B-959A-4159-9CF4-466C16EC5803}"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lstStyle>
            <a:lvl1pPr>
              <a:defRPr/>
            </a:lvl1pPr>
          </a:lstStyle>
          <a:p>
            <a:r>
              <a:rPr lang="nl-NL" smtClean="0"/>
              <a:t>Klik om de stijl te bewerken</a:t>
            </a:r>
            <a:endParaRPr lang="en-US"/>
          </a:p>
        </p:txBody>
      </p:sp>
      <p:sp>
        <p:nvSpPr>
          <p:cNvPr id="3" name="Tijdelijke aanduiding voor tekst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nl-NL" smtClean="0"/>
              <a:t>Klik om de modelstijlen te bewerken</a:t>
            </a:r>
          </a:p>
        </p:txBody>
      </p:sp>
      <p:sp>
        <p:nvSpPr>
          <p:cNvPr id="4" name="Tijdelijke aanduiding voor tekst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nl-NL" smtClean="0"/>
              <a:t>Klik om de modelstijlen te bewerken</a:t>
            </a:r>
          </a:p>
        </p:txBody>
      </p:sp>
      <p:sp>
        <p:nvSpPr>
          <p:cNvPr id="5" name="Tijdelijke aanduiding voor inhoud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inhoud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6"/>
          <p:cNvSpPr>
            <a:spLocks noGrp="1"/>
          </p:cNvSpPr>
          <p:nvPr>
            <p:ph type="dt" sz="half" idx="10"/>
          </p:nvPr>
        </p:nvSpPr>
        <p:spPr/>
        <p:txBody>
          <a:bodyPr/>
          <a:lstStyle>
            <a:lvl1pPr>
              <a:defRPr/>
            </a:lvl1pPr>
          </a:lstStyle>
          <a:p>
            <a:pPr>
              <a:defRPr/>
            </a:pPr>
            <a:fld id="{905FA13E-DEA1-4E29-B28D-2F9CF0646FA2}" type="datetime1">
              <a:rPr lang="nl-NL"/>
              <a:pPr>
                <a:defRPr/>
              </a:pPr>
              <a:t>3-3-2014</a:t>
            </a:fld>
            <a:endParaRPr lang="nl-NL"/>
          </a:p>
        </p:txBody>
      </p:sp>
      <p:sp>
        <p:nvSpPr>
          <p:cNvPr id="8" name="Tijdelijke aanduiding voor voettekst 7"/>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8"/>
          <p:cNvSpPr>
            <a:spLocks noGrp="1"/>
          </p:cNvSpPr>
          <p:nvPr>
            <p:ph type="sldNum" sz="quarter" idx="12"/>
          </p:nvPr>
        </p:nvSpPr>
        <p:spPr/>
        <p:txBody>
          <a:bodyPr/>
          <a:lstStyle>
            <a:lvl1pPr>
              <a:defRPr/>
            </a:lvl1pPr>
          </a:lstStyle>
          <a:p>
            <a:pPr>
              <a:defRPr/>
            </a:pPr>
            <a:fld id="{AA833B34-6392-4136-AC39-0F116B442D08}"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320"/>
            <a:ext cx="7470648" cy="1143000"/>
          </a:xfrm>
        </p:spPr>
        <p:txBody>
          <a:bodyPr/>
          <a:lstStyle>
            <a:lvl1pPr algn="l">
              <a:defRPr sz="4600"/>
            </a:lvl1pPr>
          </a:lstStyle>
          <a:p>
            <a:r>
              <a:rPr lang="nl-NL" smtClean="0"/>
              <a:t>Klik om de stijl te bewerken</a:t>
            </a:r>
            <a:endParaRPr lang="en-US"/>
          </a:p>
        </p:txBody>
      </p:sp>
      <p:sp>
        <p:nvSpPr>
          <p:cNvPr id="3" name="Tijdelijke aanduiding voor datum 9"/>
          <p:cNvSpPr>
            <a:spLocks noGrp="1"/>
          </p:cNvSpPr>
          <p:nvPr>
            <p:ph type="dt" sz="half" idx="10"/>
          </p:nvPr>
        </p:nvSpPr>
        <p:spPr/>
        <p:txBody>
          <a:bodyPr/>
          <a:lstStyle>
            <a:lvl1pPr>
              <a:defRPr/>
            </a:lvl1pPr>
          </a:lstStyle>
          <a:p>
            <a:pPr>
              <a:defRPr/>
            </a:pPr>
            <a:fld id="{D01EFFB9-256F-450C-808D-4D1691586488}" type="datetime1">
              <a:rPr lang="nl-NL"/>
              <a:pPr>
                <a:defRPr/>
              </a:pPr>
              <a:t>3-3-2014</a:t>
            </a:fld>
            <a:endParaRPr lang="nl-NL"/>
          </a:p>
        </p:txBody>
      </p:sp>
      <p:sp>
        <p:nvSpPr>
          <p:cNvPr id="4"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17"/>
          <p:cNvSpPr>
            <a:spLocks noGrp="1"/>
          </p:cNvSpPr>
          <p:nvPr>
            <p:ph type="sldNum" sz="quarter" idx="12"/>
          </p:nvPr>
        </p:nvSpPr>
        <p:spPr/>
        <p:txBody>
          <a:bodyPr/>
          <a:lstStyle>
            <a:lvl1pPr>
              <a:defRPr/>
            </a:lvl1pPr>
          </a:lstStyle>
          <a:p>
            <a:pPr>
              <a:defRPr/>
            </a:pPr>
            <a:fld id="{4FB81084-362B-49D3-BE18-97056785B86D}"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9"/>
          <p:cNvSpPr>
            <a:spLocks noGrp="1"/>
          </p:cNvSpPr>
          <p:nvPr>
            <p:ph type="dt" sz="half" idx="10"/>
          </p:nvPr>
        </p:nvSpPr>
        <p:spPr/>
        <p:txBody>
          <a:bodyPr/>
          <a:lstStyle>
            <a:lvl1pPr>
              <a:defRPr/>
            </a:lvl1pPr>
          </a:lstStyle>
          <a:p>
            <a:pPr>
              <a:defRPr/>
            </a:pPr>
            <a:fld id="{BA69D477-CE5B-4A99-83F2-EA9C195E92FB}" type="datetime1">
              <a:rPr lang="nl-NL"/>
              <a:pPr>
                <a:defRPr/>
              </a:pPr>
              <a:t>3-3-2014</a:t>
            </a:fld>
            <a:endParaRPr lang="nl-NL"/>
          </a:p>
        </p:txBody>
      </p:sp>
      <p:sp>
        <p:nvSpPr>
          <p:cNvPr id="3"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17"/>
          <p:cNvSpPr>
            <a:spLocks noGrp="1"/>
          </p:cNvSpPr>
          <p:nvPr>
            <p:ph type="sldNum" sz="quarter" idx="12"/>
          </p:nvPr>
        </p:nvSpPr>
        <p:spPr/>
        <p:txBody>
          <a:bodyPr/>
          <a:lstStyle>
            <a:lvl1pPr>
              <a:defRPr/>
            </a:lvl1pPr>
          </a:lstStyle>
          <a:p>
            <a:pPr>
              <a:defRPr/>
            </a:pPr>
            <a:fld id="{CEE94564-C364-4051-9347-6F22A18B4A61}"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nl-NL" smtClean="0"/>
              <a:t>Klik om de stijl te bewerken</a:t>
            </a:r>
            <a:endParaRPr lang="en-US"/>
          </a:p>
        </p:txBody>
      </p:sp>
      <p:sp>
        <p:nvSpPr>
          <p:cNvPr id="3" name="Tijdelijke aanduiding voor tekst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nl-NL" smtClean="0"/>
              <a:t>Klik om de modelstijlen te bewerken</a:t>
            </a:r>
          </a:p>
        </p:txBody>
      </p:sp>
      <p:sp>
        <p:nvSpPr>
          <p:cNvPr id="4" name="Tijdelijke aanduiding voor inhoud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4"/>
          <p:cNvSpPr>
            <a:spLocks noGrp="1"/>
          </p:cNvSpPr>
          <p:nvPr>
            <p:ph type="dt" sz="half" idx="10"/>
          </p:nvPr>
        </p:nvSpPr>
        <p:spPr/>
        <p:txBody>
          <a:bodyPr/>
          <a:lstStyle>
            <a:lvl1pPr>
              <a:defRPr/>
            </a:lvl1pPr>
          </a:lstStyle>
          <a:p>
            <a:pPr>
              <a:defRPr/>
            </a:pPr>
            <a:fld id="{866C6FBF-DDB3-4B06-8536-19C1DDC32852}" type="datetime1">
              <a:rPr lang="nl-NL"/>
              <a:pPr>
                <a:defRPr/>
              </a:pPr>
              <a:t>3-3-2014</a:t>
            </a:fld>
            <a:endParaRPr lang="nl-NL"/>
          </a:p>
        </p:txBody>
      </p:sp>
      <p:sp>
        <p:nvSpPr>
          <p:cNvPr id="6" name="Tijdelijke aanduiding voor voettekst 5"/>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6"/>
          <p:cNvSpPr>
            <a:spLocks noGrp="1"/>
          </p:cNvSpPr>
          <p:nvPr>
            <p:ph type="sldNum" sz="quarter" idx="12"/>
          </p:nvPr>
        </p:nvSpPr>
        <p:spPr>
          <a:xfrm>
            <a:off x="8156575" y="6421438"/>
            <a:ext cx="762000" cy="365125"/>
          </a:xfrm>
        </p:spPr>
        <p:txBody>
          <a:bodyPr/>
          <a:lstStyle>
            <a:lvl1pPr>
              <a:defRPr/>
            </a:lvl1pPr>
          </a:lstStyle>
          <a:p>
            <a:pPr>
              <a:defRPr/>
            </a:pPr>
            <a:fld id="{199EAC2B-37CD-48AF-B9ED-AD2D084F68F3}"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nl-NL" smtClean="0"/>
              <a:t>Klik om de stijl te bewerken</a:t>
            </a:r>
            <a:endParaRPr lang="en-US"/>
          </a:p>
        </p:txBody>
      </p:sp>
      <p:sp>
        <p:nvSpPr>
          <p:cNvPr id="3" name="Tijdelijke aanduiding voor afbeelding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nl-NL" noProof="0" smtClean="0"/>
              <a:t>Klik op het pictogram als u een afbeelding wilt toevoegen</a:t>
            </a:r>
            <a:endParaRPr lang="en-US" noProof="0" dirty="0"/>
          </a:p>
        </p:txBody>
      </p:sp>
      <p:sp>
        <p:nvSpPr>
          <p:cNvPr id="4" name="Tijdelijke aanduiding voor tekst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pPr>
              <a:defRPr/>
            </a:pPr>
            <a:fld id="{6AE349EF-35C3-4A1C-A9D1-795B1E1C4AE0}" type="datetime1">
              <a:rPr lang="nl-NL"/>
              <a:pPr>
                <a:defRPr/>
              </a:pPr>
              <a:t>3-3-2014</a:t>
            </a:fld>
            <a:endParaRPr lang="nl-NL"/>
          </a:p>
        </p:txBody>
      </p:sp>
      <p:sp>
        <p:nvSpPr>
          <p:cNvPr id="6" name="Tijdelijke aanduiding voor voettekst 5"/>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6"/>
          <p:cNvSpPr>
            <a:spLocks noGrp="1"/>
          </p:cNvSpPr>
          <p:nvPr>
            <p:ph type="sldNum" sz="quarter" idx="12"/>
          </p:nvPr>
        </p:nvSpPr>
        <p:spPr/>
        <p:txBody>
          <a:bodyPr/>
          <a:lstStyle>
            <a:lvl1pPr>
              <a:defRPr/>
            </a:lvl1pPr>
          </a:lstStyle>
          <a:p>
            <a:pPr>
              <a:defRPr/>
            </a:pPr>
            <a:fld id="{DCF26543-14BA-4C3D-9182-767C80C28D80}"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12" name="Vrije v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16" name="Vrije v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1028" name="Tijdelijke aanduiding voor titel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nl-NL" smtClean="0"/>
              <a:t>Klik om de stijl te bewerken</a:t>
            </a:r>
            <a:endParaRPr lang="en-US" smtClean="0"/>
          </a:p>
        </p:txBody>
      </p:sp>
      <p:sp>
        <p:nvSpPr>
          <p:cNvPr id="1029" name="Tijdelijke aanduiding voor tekst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10" name="Tijdelijke aanduiding voor datum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8BD8BAB9-F4F2-4FD6-BB99-371C4691523C}" type="datetime1">
              <a:rPr lang="nl-NL"/>
              <a:pPr>
                <a:defRPr/>
              </a:pPr>
              <a:t>3-3-2014</a:t>
            </a:fld>
            <a:endParaRPr lang="nl-NL"/>
          </a:p>
        </p:txBody>
      </p:sp>
      <p:sp>
        <p:nvSpPr>
          <p:cNvPr id="22" name="Tijdelijke aanduiding voor voettekst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smtClean="0">
                <a:solidFill>
                  <a:schemeClr val="tx2">
                    <a:shade val="50000"/>
                  </a:schemeClr>
                </a:solidFill>
                <a:latin typeface="+mn-lt"/>
              </a:defRPr>
            </a:lvl1pPr>
          </a:lstStyle>
          <a:p>
            <a:pPr>
              <a:defRPr/>
            </a:pPr>
            <a:r>
              <a:rPr lang="nl-NL"/>
              <a:t>Bericht van God</a:t>
            </a:r>
            <a:endParaRPr lang="nl-NL"/>
          </a:p>
        </p:txBody>
      </p:sp>
      <p:sp>
        <p:nvSpPr>
          <p:cNvPr id="18" name="Tijdelijke aanduiding voor dianumm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644E619C-549D-4308-A2B0-3166CE149963}" type="slidenum">
              <a:rPr lang="nl-NL"/>
              <a:pPr>
                <a:defRPr/>
              </a:pPr>
              <a:t>‹nr.›</a:t>
            </a:fld>
            <a:endParaRPr lang="nl-NL"/>
          </a:p>
        </p:txBody>
      </p:sp>
    </p:spTree>
  </p:cSld>
  <p:clrMap bg1="dk1" tx1="lt1" bg2="dk2" tx2="lt2" accent1="accent1" accent2="accent2" accent3="accent3" accent4="accent4" accent5="accent5" accent6="accent6" hlink="hlink" folHlink="folHlink"/>
  <p:sldLayoutIdLst>
    <p:sldLayoutId id="2147483732" r:id="rId1"/>
    <p:sldLayoutId id="2147483731" r:id="rId2"/>
    <p:sldLayoutId id="2147483733" r:id="rId3"/>
    <p:sldLayoutId id="2147483730" r:id="rId4"/>
    <p:sldLayoutId id="2147483734" r:id="rId5"/>
    <p:sldLayoutId id="2147483729" r:id="rId6"/>
    <p:sldLayoutId id="2147483728" r:id="rId7"/>
    <p:sldLayoutId id="2147483735" r:id="rId8"/>
    <p:sldLayoutId id="2147483736" r:id="rId9"/>
    <p:sldLayoutId id="2147483727" r:id="rId10"/>
    <p:sldLayoutId id="2147483726" r:id="rId11"/>
  </p:sldLayoutIdLst>
  <p:hf sldNum="0" hdr="0" dt="0"/>
  <p:txStyles>
    <p:titleStyle>
      <a:lvl1pPr algn="l" rtl="0" fontAlgn="base">
        <a:spcBef>
          <a:spcPct val="0"/>
        </a:spcBef>
        <a:spcAft>
          <a:spcPct val="0"/>
        </a:spcAft>
        <a:defRPr sz="4600" kern="1200">
          <a:solidFill>
            <a:schemeClr val="tx1"/>
          </a:solidFill>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fontAlgn="base">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fontAlgn="base">
        <a:spcBef>
          <a:spcPct val="20000"/>
        </a:spcBef>
        <a:spcAft>
          <a:spcPct val="0"/>
        </a:spcAft>
        <a:buClr>
          <a:schemeClr val="accent2"/>
        </a:buClr>
        <a:buSzPct val="85000"/>
        <a:buFont typeface="Arial" pitchFamily="34" charset="0"/>
        <a:buChar char="○"/>
        <a:defRPr sz="2400" kern="1200">
          <a:solidFill>
            <a:schemeClr val="tx1"/>
          </a:solidFill>
          <a:latin typeface="+mn-lt"/>
          <a:ea typeface="+mn-ea"/>
          <a:cs typeface="+mn-cs"/>
        </a:defRPr>
      </a:lvl3pPr>
      <a:lvl4pPr marL="1279525" indent="-236538" algn="l" rtl="0" fontAlgn="base">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fontAlgn="base">
        <a:spcBef>
          <a:spcPct val="20000"/>
        </a:spcBef>
        <a:spcAft>
          <a:spcPct val="0"/>
        </a:spcAft>
        <a:buClr>
          <a:srgbClr val="748560"/>
        </a:buClr>
        <a:buSzPct val="100000"/>
        <a:buFont typeface="Arial" pitchFamily="34"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1043608" y="2996952"/>
            <a:ext cx="7344816" cy="1008112"/>
          </a:xfrm>
        </p:spPr>
        <p:txBody>
          <a:bodyPr>
            <a:normAutofit/>
          </a:bodyPr>
          <a:lstStyle/>
          <a:p>
            <a:pPr algn="l"/>
            <a:r>
              <a:rPr lang="nl-NL" sz="2400" dirty="0" smtClean="0">
                <a:latin typeface="Candara" pitchFamily="34" charset="0"/>
              </a:rPr>
              <a:t>Heb je de kerk nodig om te geloven? </a:t>
            </a:r>
          </a:p>
          <a:p>
            <a:pPr algn="l"/>
            <a:r>
              <a:rPr lang="nl-NL" sz="2400" dirty="0" smtClean="0">
                <a:latin typeface="Candara" pitchFamily="34" charset="0"/>
              </a:rPr>
              <a:t>Daarover gaan de komende lessen. </a:t>
            </a:r>
            <a:endParaRPr lang="nl-NL" sz="2400" dirty="0" smtClean="0">
              <a:latin typeface="Candara" pitchFamily="34" charset="0"/>
            </a:endParaRP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sp>
        <p:nvSpPr>
          <p:cNvPr id="14342" name="Text Box 6"/>
          <p:cNvSpPr txBox="1">
            <a:spLocks noChangeArrowheads="1"/>
          </p:cNvSpPr>
          <p:nvPr/>
        </p:nvSpPr>
        <p:spPr bwMode="auto">
          <a:xfrm>
            <a:off x="899592" y="241300"/>
            <a:ext cx="7632848" cy="2308324"/>
          </a:xfrm>
          <a:prstGeom prst="rect">
            <a:avLst/>
          </a:prstGeom>
          <a:noFill/>
          <a:ln w="9525">
            <a:noFill/>
            <a:miter lim="800000"/>
            <a:headEnd/>
            <a:tailEnd/>
          </a:ln>
          <a:effectLst/>
        </p:spPr>
        <p:txBody>
          <a:bodyPr wrap="square">
            <a:spAutoFit/>
          </a:bodyPr>
          <a:lstStyle/>
          <a:p>
            <a:r>
              <a:rPr lang="en-US" sz="7200" b="1" dirty="0" smtClean="0">
                <a:latin typeface="Candara" pitchFamily="34" charset="0"/>
              </a:rPr>
              <a:t>Blok II</a:t>
            </a:r>
          </a:p>
          <a:p>
            <a:r>
              <a:rPr lang="en-US" sz="7200" b="1" dirty="0" smtClean="0">
                <a:latin typeface="Candara" pitchFamily="34" charset="0"/>
              </a:rPr>
              <a:t>Geloven in de kerk</a:t>
            </a:r>
            <a:endParaRPr lang="nl-NL" sz="7200" b="1"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2267744" y="2420888"/>
            <a:ext cx="6242248" cy="864096"/>
          </a:xfrm>
        </p:spPr>
        <p:txBody>
          <a:bodyPr>
            <a:noAutofit/>
          </a:bodyPr>
          <a:lstStyle/>
          <a:p>
            <a:pPr algn="l"/>
            <a:r>
              <a:rPr lang="nl-NL" sz="4000" b="1" dirty="0" smtClean="0">
                <a:latin typeface="Candara" pitchFamily="34" charset="0"/>
              </a:rPr>
              <a:t>Stel je voor…</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026" name="Picture 2" descr="C:\Users\Eric\Dropbox\Herziening Follow Up deel 4\Map 7 Illustraties en foto's\Les 7\7-d.jpg"/>
          <p:cNvPicPr>
            <a:picLocks noChangeAspect="1" noChangeArrowheads="1"/>
          </p:cNvPicPr>
          <p:nvPr/>
        </p:nvPicPr>
        <p:blipFill>
          <a:blip r:embed="rId4" cstate="print"/>
          <a:srcRect/>
          <a:stretch>
            <a:fillRect/>
          </a:stretch>
        </p:blipFill>
        <p:spPr bwMode="auto">
          <a:xfrm>
            <a:off x="395536" y="332656"/>
            <a:ext cx="1831975" cy="30480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197475" y="6165304"/>
            <a:ext cx="3946525" cy="519113"/>
          </a:xfrm>
          <a:prstGeom prst="rect">
            <a:avLst/>
          </a:prstGeom>
          <a:noFill/>
          <a:ln w="9525">
            <a:noFill/>
            <a:miter lim="800000"/>
            <a:headEnd/>
            <a:tailEnd/>
          </a:ln>
          <a:effectLst/>
        </p:spPr>
        <p:txBody>
          <a:bodyPr wrap="none">
            <a:spAutoFit/>
          </a:bodyPr>
          <a:lstStyle/>
          <a:p>
            <a:r>
              <a:rPr lang="en-US" sz="2800" dirty="0">
                <a:latin typeface="Candara" pitchFamily="34" charset="0"/>
              </a:rPr>
              <a:t>Les 7 Hoort de kerk erbij?</a:t>
            </a:r>
            <a:endParaRPr lang="nl-NL" sz="2800"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2267744" y="1052736"/>
            <a:ext cx="6242248" cy="3096344"/>
          </a:xfrm>
        </p:spPr>
        <p:txBody>
          <a:bodyPr>
            <a:noAutofit/>
          </a:bodyPr>
          <a:lstStyle/>
          <a:p>
            <a:pPr algn="l"/>
            <a:r>
              <a:rPr lang="nl-NL" sz="2400" b="1" dirty="0" smtClean="0">
                <a:latin typeface="Candara" pitchFamily="34" charset="0"/>
              </a:rPr>
              <a:t>Wat doe ik hier vandaag?</a:t>
            </a:r>
          </a:p>
          <a:p>
            <a:pPr algn="l"/>
            <a:endParaRPr lang="nl-NL" sz="2400" dirty="0" smtClean="0">
              <a:latin typeface="Candara" pitchFamily="34" charset="0"/>
            </a:endParaRPr>
          </a:p>
          <a:p>
            <a:pPr algn="l">
              <a:buFont typeface="Arial" pitchFamily="34" charset="0"/>
              <a:buChar char="•"/>
            </a:pPr>
            <a:r>
              <a:rPr lang="nl-NL" sz="2400" dirty="0" smtClean="0">
                <a:latin typeface="Candara" pitchFamily="34" charset="0"/>
              </a:rPr>
              <a:t>Ik denk erover na of het belangrijk is om naar de kerk te gaan als je in God gelooft. </a:t>
            </a:r>
          </a:p>
          <a:p>
            <a:pPr algn="l">
              <a:buFont typeface="Arial" pitchFamily="34" charset="0"/>
              <a:buChar char="•"/>
            </a:pPr>
            <a:endParaRPr lang="nl-NL" sz="2400" dirty="0" smtClean="0">
              <a:latin typeface="Candara" pitchFamily="34" charset="0"/>
            </a:endParaRPr>
          </a:p>
          <a:p>
            <a:pPr algn="l">
              <a:buFont typeface="Arial" pitchFamily="34" charset="0"/>
              <a:buChar char="•"/>
            </a:pPr>
            <a:r>
              <a:rPr lang="nl-NL" sz="2400" dirty="0" smtClean="0">
                <a:latin typeface="Candara" pitchFamily="34" charset="0"/>
              </a:rPr>
              <a:t>Ik krijg antwoord op de vraag wat het risico is van ‘in </a:t>
            </a:r>
            <a:r>
              <a:rPr lang="nl-NL" sz="2400" dirty="0" err="1" smtClean="0">
                <a:latin typeface="Candara" pitchFamily="34" charset="0"/>
              </a:rPr>
              <a:t>m’n</a:t>
            </a:r>
            <a:r>
              <a:rPr lang="nl-NL" sz="2400" dirty="0" smtClean="0">
                <a:latin typeface="Candara" pitchFamily="34" charset="0"/>
              </a:rPr>
              <a:t> eentje geloven’. </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026" name="Picture 2" descr="C:\Users\Eric\Dropbox\Herziening Follow Up deel 4\Map 7 Illustraties en foto's\Les 7\7-d.jpg"/>
          <p:cNvPicPr>
            <a:picLocks noChangeAspect="1" noChangeArrowheads="1"/>
          </p:cNvPicPr>
          <p:nvPr/>
        </p:nvPicPr>
        <p:blipFill>
          <a:blip r:embed="rId4" cstate="print"/>
          <a:srcRect/>
          <a:stretch>
            <a:fillRect/>
          </a:stretch>
        </p:blipFill>
        <p:spPr bwMode="auto">
          <a:xfrm>
            <a:off x="395536" y="332656"/>
            <a:ext cx="1831975" cy="30480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197475" y="6165304"/>
            <a:ext cx="3946525" cy="519113"/>
          </a:xfrm>
          <a:prstGeom prst="rect">
            <a:avLst/>
          </a:prstGeom>
          <a:noFill/>
          <a:ln w="9525">
            <a:noFill/>
            <a:miter lim="800000"/>
            <a:headEnd/>
            <a:tailEnd/>
          </a:ln>
          <a:effectLst/>
        </p:spPr>
        <p:txBody>
          <a:bodyPr wrap="none">
            <a:spAutoFit/>
          </a:bodyPr>
          <a:lstStyle/>
          <a:p>
            <a:r>
              <a:rPr lang="en-US" sz="2800" dirty="0">
                <a:latin typeface="Candara" pitchFamily="34" charset="0"/>
              </a:rPr>
              <a:t>Les 7 Hoort de kerk erbij?</a:t>
            </a:r>
            <a:endParaRPr lang="nl-NL" sz="2800"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2267744" y="2420888"/>
            <a:ext cx="6242248" cy="864096"/>
          </a:xfrm>
        </p:spPr>
        <p:txBody>
          <a:bodyPr>
            <a:noAutofit/>
          </a:bodyPr>
          <a:lstStyle/>
          <a:p>
            <a:pPr algn="l"/>
            <a:r>
              <a:rPr lang="nl-NL" sz="4000" b="1" dirty="0" smtClean="0">
                <a:latin typeface="Candara" pitchFamily="34" charset="0"/>
              </a:rPr>
              <a:t>Natuurtalent?</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026" name="Picture 2" descr="C:\Users\Eric\Dropbox\Herziening Follow Up deel 4\Map 7 Illustraties en foto's\Les 7\7-d.jpg"/>
          <p:cNvPicPr>
            <a:picLocks noChangeAspect="1" noChangeArrowheads="1"/>
          </p:cNvPicPr>
          <p:nvPr/>
        </p:nvPicPr>
        <p:blipFill>
          <a:blip r:embed="rId4" cstate="print"/>
          <a:srcRect/>
          <a:stretch>
            <a:fillRect/>
          </a:stretch>
        </p:blipFill>
        <p:spPr bwMode="auto">
          <a:xfrm>
            <a:off x="395536" y="332656"/>
            <a:ext cx="1831975" cy="30480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197475" y="6165304"/>
            <a:ext cx="3946525" cy="519113"/>
          </a:xfrm>
          <a:prstGeom prst="rect">
            <a:avLst/>
          </a:prstGeom>
          <a:noFill/>
          <a:ln w="9525">
            <a:noFill/>
            <a:miter lim="800000"/>
            <a:headEnd/>
            <a:tailEnd/>
          </a:ln>
          <a:effectLst/>
        </p:spPr>
        <p:txBody>
          <a:bodyPr wrap="none">
            <a:spAutoFit/>
          </a:bodyPr>
          <a:lstStyle/>
          <a:p>
            <a:r>
              <a:rPr lang="en-US" sz="2800" dirty="0">
                <a:latin typeface="Candara" pitchFamily="34" charset="0"/>
              </a:rPr>
              <a:t>Les 7 Hoort de kerk erbij?</a:t>
            </a:r>
            <a:endParaRPr lang="nl-NL" sz="2800"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2267744" y="2420888"/>
            <a:ext cx="6242248" cy="864096"/>
          </a:xfrm>
        </p:spPr>
        <p:txBody>
          <a:bodyPr>
            <a:noAutofit/>
          </a:bodyPr>
          <a:lstStyle/>
          <a:p>
            <a:pPr algn="l"/>
            <a:r>
              <a:rPr lang="nl-NL" sz="4000" b="1" dirty="0" smtClean="0">
                <a:latin typeface="Candara" pitchFamily="34" charset="0"/>
              </a:rPr>
              <a:t>Moet dat nou?</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026" name="Picture 2" descr="C:\Users\Eric\Dropbox\Herziening Follow Up deel 4\Map 7 Illustraties en foto's\Les 7\7-d.jpg"/>
          <p:cNvPicPr>
            <a:picLocks noChangeAspect="1" noChangeArrowheads="1"/>
          </p:cNvPicPr>
          <p:nvPr/>
        </p:nvPicPr>
        <p:blipFill>
          <a:blip r:embed="rId4" cstate="print"/>
          <a:srcRect/>
          <a:stretch>
            <a:fillRect/>
          </a:stretch>
        </p:blipFill>
        <p:spPr bwMode="auto">
          <a:xfrm>
            <a:off x="395536" y="332656"/>
            <a:ext cx="1831975" cy="30480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197475" y="6165304"/>
            <a:ext cx="3946525" cy="519113"/>
          </a:xfrm>
          <a:prstGeom prst="rect">
            <a:avLst/>
          </a:prstGeom>
          <a:noFill/>
          <a:ln w="9525">
            <a:noFill/>
            <a:miter lim="800000"/>
            <a:headEnd/>
            <a:tailEnd/>
          </a:ln>
          <a:effectLst/>
        </p:spPr>
        <p:txBody>
          <a:bodyPr wrap="none">
            <a:spAutoFit/>
          </a:bodyPr>
          <a:lstStyle/>
          <a:p>
            <a:r>
              <a:rPr lang="en-US" sz="2800" dirty="0">
                <a:latin typeface="Candara" pitchFamily="34" charset="0"/>
              </a:rPr>
              <a:t>Les 7 Hoort de kerk erbij?</a:t>
            </a:r>
            <a:endParaRPr lang="nl-NL" sz="2800"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2267744" y="2420888"/>
            <a:ext cx="6242248" cy="864096"/>
          </a:xfrm>
        </p:spPr>
        <p:txBody>
          <a:bodyPr>
            <a:noAutofit/>
          </a:bodyPr>
          <a:lstStyle/>
          <a:p>
            <a:pPr algn="l"/>
            <a:r>
              <a:rPr lang="nl-NL" sz="4000" b="1" dirty="0" smtClean="0">
                <a:latin typeface="Candara" pitchFamily="34" charset="0"/>
              </a:rPr>
              <a:t>Volhouden</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026" name="Picture 2" descr="C:\Users\Eric\Dropbox\Herziening Follow Up deel 4\Map 7 Illustraties en foto's\Les 7\7-d.jpg"/>
          <p:cNvPicPr>
            <a:picLocks noChangeAspect="1" noChangeArrowheads="1"/>
          </p:cNvPicPr>
          <p:nvPr/>
        </p:nvPicPr>
        <p:blipFill>
          <a:blip r:embed="rId4" cstate="print"/>
          <a:srcRect/>
          <a:stretch>
            <a:fillRect/>
          </a:stretch>
        </p:blipFill>
        <p:spPr bwMode="auto">
          <a:xfrm>
            <a:off x="395536" y="332656"/>
            <a:ext cx="1831975" cy="30480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197475" y="6165304"/>
            <a:ext cx="3946525" cy="519113"/>
          </a:xfrm>
          <a:prstGeom prst="rect">
            <a:avLst/>
          </a:prstGeom>
          <a:noFill/>
          <a:ln w="9525">
            <a:noFill/>
            <a:miter lim="800000"/>
            <a:headEnd/>
            <a:tailEnd/>
          </a:ln>
          <a:effectLst/>
        </p:spPr>
        <p:txBody>
          <a:bodyPr wrap="none">
            <a:spAutoFit/>
          </a:bodyPr>
          <a:lstStyle/>
          <a:p>
            <a:r>
              <a:rPr lang="en-US" sz="2800" dirty="0">
                <a:latin typeface="Candara" pitchFamily="34" charset="0"/>
              </a:rPr>
              <a:t>Les 7 Hoort de kerk erbij?</a:t>
            </a:r>
            <a:endParaRPr lang="nl-NL" sz="2800"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2267744" y="2420888"/>
            <a:ext cx="6242248" cy="864096"/>
          </a:xfrm>
        </p:spPr>
        <p:txBody>
          <a:bodyPr>
            <a:noAutofit/>
          </a:bodyPr>
          <a:lstStyle/>
          <a:p>
            <a:pPr algn="l"/>
            <a:r>
              <a:rPr lang="nl-NL" sz="4000" b="1" dirty="0" smtClean="0">
                <a:latin typeface="Candara" pitchFamily="34" charset="0"/>
              </a:rPr>
              <a:t>Waarom?</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026" name="Picture 2" descr="C:\Users\Eric\Dropbox\Herziening Follow Up deel 4\Map 7 Illustraties en foto's\Les 7\7-d.jpg"/>
          <p:cNvPicPr>
            <a:picLocks noChangeAspect="1" noChangeArrowheads="1"/>
          </p:cNvPicPr>
          <p:nvPr/>
        </p:nvPicPr>
        <p:blipFill>
          <a:blip r:embed="rId4" cstate="print"/>
          <a:srcRect/>
          <a:stretch>
            <a:fillRect/>
          </a:stretch>
        </p:blipFill>
        <p:spPr bwMode="auto">
          <a:xfrm>
            <a:off x="395536" y="332656"/>
            <a:ext cx="1831975" cy="30480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197475" y="6165304"/>
            <a:ext cx="3946525" cy="519113"/>
          </a:xfrm>
          <a:prstGeom prst="rect">
            <a:avLst/>
          </a:prstGeom>
          <a:noFill/>
          <a:ln w="9525">
            <a:noFill/>
            <a:miter lim="800000"/>
            <a:headEnd/>
            <a:tailEnd/>
          </a:ln>
          <a:effectLst/>
        </p:spPr>
        <p:txBody>
          <a:bodyPr wrap="none">
            <a:spAutoFit/>
          </a:bodyPr>
          <a:lstStyle/>
          <a:p>
            <a:r>
              <a:rPr lang="en-US" sz="2800" dirty="0">
                <a:latin typeface="Candara" pitchFamily="34" charset="0"/>
              </a:rPr>
              <a:t>Les 7 Hoort de kerk erbij?</a:t>
            </a:r>
            <a:endParaRPr lang="nl-NL" sz="2800"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304800" y="332657"/>
            <a:ext cx="8515672" cy="4320480"/>
          </a:xfrm>
        </p:spPr>
        <p:txBody>
          <a:bodyPr>
            <a:normAutofit lnSpcReduction="10000"/>
          </a:bodyPr>
          <a:lstStyle/>
          <a:p>
            <a:pPr algn="l">
              <a:lnSpc>
                <a:spcPct val="80000"/>
              </a:lnSpc>
            </a:pPr>
            <a:r>
              <a:rPr lang="nl-NL" sz="2400" b="1" dirty="0" smtClean="0">
                <a:latin typeface="Candara" pitchFamily="34" charset="0"/>
              </a:rPr>
              <a:t>Efeziërs 3</a:t>
            </a:r>
            <a:r>
              <a:rPr lang="nl-NL" sz="2400" b="1" dirty="0" smtClean="0">
                <a:latin typeface="Candara" pitchFamily="34" charset="0"/>
              </a:rPr>
              <a:t>: 14-21</a:t>
            </a:r>
            <a:endParaRPr lang="nl-NL" sz="2400" b="1" dirty="0" smtClean="0">
              <a:latin typeface="Candara" pitchFamily="34" charset="0"/>
            </a:endParaRPr>
          </a:p>
          <a:p>
            <a:pPr algn="l">
              <a:lnSpc>
                <a:spcPct val="80000"/>
              </a:lnSpc>
            </a:pPr>
            <a:r>
              <a:rPr lang="nl-NL" sz="2400" dirty="0" smtClean="0">
                <a:latin typeface="Candara" pitchFamily="34" charset="0"/>
              </a:rPr>
              <a:t>14 Daarom buig ik mijn knieën voor de Vader, 15 die de vader is van elke gemeenschap in de hemelsferen en op aarde. 16 Moge hij vanuit zijn rijke luister uw innerlijke wezen kracht en sterkte schenken door zijn Geest, 17 zodat door uw geloof Christus kan gaan wonen in uw hart, en u geworteld en gegrondvest blijft in de liefde. </a:t>
            </a:r>
            <a:endParaRPr lang="nl-NL" sz="2400" dirty="0" smtClean="0">
              <a:latin typeface="Candara" pitchFamily="34" charset="0"/>
            </a:endParaRPr>
          </a:p>
          <a:p>
            <a:pPr algn="l">
              <a:lnSpc>
                <a:spcPct val="80000"/>
              </a:lnSpc>
            </a:pPr>
            <a:r>
              <a:rPr lang="nl-NL" sz="2400" dirty="0" smtClean="0">
                <a:latin typeface="Candara" pitchFamily="34" charset="0"/>
              </a:rPr>
              <a:t>18 </a:t>
            </a:r>
            <a:r>
              <a:rPr lang="nl-NL" sz="2400" dirty="0" smtClean="0">
                <a:latin typeface="Candara" pitchFamily="34" charset="0"/>
              </a:rPr>
              <a:t>Dan zult u met alle heiligen de lengte en de breedte, de hoogte en de diepte kunnen begrijpen, 19 ja de liefde van Christus kennen die alle kennis te boven gaat, opdat u zult volstromen met Gods volkomenheid. </a:t>
            </a:r>
            <a:endParaRPr lang="nl-NL" sz="2400" dirty="0" smtClean="0">
              <a:latin typeface="Candara" pitchFamily="34" charset="0"/>
            </a:endParaRPr>
          </a:p>
          <a:p>
            <a:pPr algn="l">
              <a:lnSpc>
                <a:spcPct val="80000"/>
              </a:lnSpc>
            </a:pPr>
            <a:r>
              <a:rPr lang="nl-NL" sz="2400" dirty="0" smtClean="0">
                <a:latin typeface="Candara" pitchFamily="34" charset="0"/>
              </a:rPr>
              <a:t>20 </a:t>
            </a:r>
            <a:r>
              <a:rPr lang="nl-NL" sz="2400" dirty="0" smtClean="0">
                <a:latin typeface="Candara" pitchFamily="34" charset="0"/>
              </a:rPr>
              <a:t>Aan hem die door de kracht die in ons werkt bij machte is oneindig veel meer te doen dan wij vragen of denken, 21 aan hem komt de eer toe, in de kerk en in Christus Jezus, tot in alle generaties, tot in alle eeuwigheid. Amen. </a:t>
            </a:r>
          </a:p>
        </p:txBody>
      </p:sp>
      <p:pic>
        <p:nvPicPr>
          <p:cNvPr id="16388"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sp>
        <p:nvSpPr>
          <p:cNvPr id="16390" name="Text Box 1030"/>
          <p:cNvSpPr txBox="1">
            <a:spLocks noChangeArrowheads="1"/>
          </p:cNvSpPr>
          <p:nvPr/>
        </p:nvSpPr>
        <p:spPr bwMode="auto">
          <a:xfrm>
            <a:off x="5197475" y="6165304"/>
            <a:ext cx="3946525" cy="519113"/>
          </a:xfrm>
          <a:prstGeom prst="rect">
            <a:avLst/>
          </a:prstGeom>
          <a:noFill/>
          <a:ln w="9525">
            <a:noFill/>
            <a:miter lim="800000"/>
            <a:headEnd/>
            <a:tailEnd/>
          </a:ln>
          <a:effectLst/>
        </p:spPr>
        <p:txBody>
          <a:bodyPr wrap="none">
            <a:spAutoFit/>
          </a:bodyPr>
          <a:lstStyle/>
          <a:p>
            <a:r>
              <a:rPr lang="en-US" sz="2800" dirty="0">
                <a:latin typeface="Candara" pitchFamily="34" charset="0"/>
              </a:rPr>
              <a:t>Les 7 Hoort de kerk erbij?</a:t>
            </a:r>
            <a:endParaRPr lang="nl-NL" sz="2800"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Ondertitel 2"/>
          <p:cNvSpPr>
            <a:spLocks noGrp="1"/>
          </p:cNvSpPr>
          <p:nvPr>
            <p:ph type="subTitle" idx="1"/>
          </p:nvPr>
        </p:nvSpPr>
        <p:spPr>
          <a:xfrm>
            <a:off x="2286000" y="476672"/>
            <a:ext cx="6462464" cy="4032448"/>
          </a:xfrm>
        </p:spPr>
        <p:txBody>
          <a:bodyPr>
            <a:noAutofit/>
          </a:bodyPr>
          <a:lstStyle/>
          <a:p>
            <a:pPr algn="l"/>
            <a:r>
              <a:rPr lang="nl-NL" sz="2800" b="1" dirty="0" smtClean="0">
                <a:latin typeface="Candara" pitchFamily="34" charset="0"/>
              </a:rPr>
              <a:t>Hebreeën 10:24,25</a:t>
            </a:r>
            <a:r>
              <a:rPr lang="nl-NL" sz="2800" dirty="0" smtClean="0">
                <a:latin typeface="Candara" pitchFamily="34" charset="0"/>
              </a:rPr>
              <a:t/>
            </a:r>
            <a:br>
              <a:rPr lang="nl-NL" sz="2800" dirty="0" smtClean="0">
                <a:latin typeface="Candara" pitchFamily="34" charset="0"/>
              </a:rPr>
            </a:br>
            <a:r>
              <a:rPr lang="nl-NL" sz="2800" dirty="0" smtClean="0">
                <a:latin typeface="Candara" pitchFamily="34" charset="0"/>
              </a:rPr>
              <a:t>24 Laten we opmerkzaam blijven en elkaar ertoe aansporen lief te hebben en goed te doen, </a:t>
            </a:r>
            <a:endParaRPr lang="nl-NL" sz="2800" dirty="0" smtClean="0">
              <a:latin typeface="Candara" pitchFamily="34" charset="0"/>
            </a:endParaRPr>
          </a:p>
          <a:p>
            <a:pPr algn="l"/>
            <a:r>
              <a:rPr lang="nl-NL" sz="2800" dirty="0" smtClean="0">
                <a:latin typeface="Candara" pitchFamily="34" charset="0"/>
              </a:rPr>
              <a:t>25 </a:t>
            </a:r>
            <a:r>
              <a:rPr lang="nl-NL" sz="2800" dirty="0" smtClean="0">
                <a:latin typeface="Candara" pitchFamily="34" charset="0"/>
              </a:rPr>
              <a:t>en in plaats van weg te blijven van onze samenkomsten, zoals sommigen doen, elkaar juist bemoedigen, </a:t>
            </a:r>
            <a:endParaRPr lang="nl-NL" sz="2800" dirty="0" smtClean="0">
              <a:latin typeface="Candara" pitchFamily="34" charset="0"/>
            </a:endParaRPr>
          </a:p>
          <a:p>
            <a:pPr algn="l"/>
            <a:r>
              <a:rPr lang="nl-NL" sz="2800" dirty="0" smtClean="0">
                <a:latin typeface="Candara" pitchFamily="34" charset="0"/>
              </a:rPr>
              <a:t>en </a:t>
            </a:r>
            <a:r>
              <a:rPr lang="nl-NL" sz="2800" dirty="0" smtClean="0">
                <a:latin typeface="Candara" pitchFamily="34" charset="0"/>
              </a:rPr>
              <a:t>dat des te meer naarmate u de dag van zijn komst ziet naderen. </a:t>
            </a:r>
            <a:endParaRPr lang="nl-NL" sz="2800" b="1" dirty="0" smtClean="0">
              <a:latin typeface="Candara" pitchFamily="34" charset="0"/>
            </a:endParaRPr>
          </a:p>
        </p:txBody>
      </p:sp>
      <p:pic>
        <p:nvPicPr>
          <p:cNvPr id="18436"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026" name="Picture 2" descr="C:\Users\Eric\Dropbox\Herziening Follow Up deel 4\Map 7 Illustraties en foto's\Les 7\7-d.jpg"/>
          <p:cNvPicPr>
            <a:picLocks noChangeAspect="1" noChangeArrowheads="1"/>
          </p:cNvPicPr>
          <p:nvPr/>
        </p:nvPicPr>
        <p:blipFill>
          <a:blip r:embed="rId4" cstate="print"/>
          <a:srcRect/>
          <a:stretch>
            <a:fillRect/>
          </a:stretch>
        </p:blipFill>
        <p:spPr bwMode="auto">
          <a:xfrm>
            <a:off x="395536" y="332656"/>
            <a:ext cx="1831975" cy="30480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8438" name="Text Box 1030"/>
          <p:cNvSpPr txBox="1">
            <a:spLocks noChangeArrowheads="1"/>
          </p:cNvSpPr>
          <p:nvPr/>
        </p:nvSpPr>
        <p:spPr bwMode="auto">
          <a:xfrm>
            <a:off x="5197475" y="6093296"/>
            <a:ext cx="3946525" cy="519113"/>
          </a:xfrm>
          <a:prstGeom prst="rect">
            <a:avLst/>
          </a:prstGeom>
          <a:noFill/>
          <a:ln w="9525">
            <a:noFill/>
            <a:miter lim="800000"/>
            <a:headEnd/>
            <a:tailEnd/>
          </a:ln>
          <a:effectLst/>
        </p:spPr>
        <p:txBody>
          <a:bodyPr wrap="none">
            <a:spAutoFit/>
          </a:bodyPr>
          <a:lstStyle/>
          <a:p>
            <a:r>
              <a:rPr lang="en-US" sz="2800" dirty="0">
                <a:latin typeface="Candara" pitchFamily="34" charset="0"/>
              </a:rPr>
              <a:t>Les 7 Hoort de kerk erbij?</a:t>
            </a:r>
            <a:endParaRPr lang="nl-NL" sz="2800"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Ondertitel 2"/>
          <p:cNvSpPr>
            <a:spLocks noGrp="1"/>
          </p:cNvSpPr>
          <p:nvPr>
            <p:ph type="subTitle" idx="1"/>
          </p:nvPr>
        </p:nvSpPr>
        <p:spPr>
          <a:xfrm>
            <a:off x="2267744" y="2420888"/>
            <a:ext cx="5760640" cy="864096"/>
          </a:xfrm>
        </p:spPr>
        <p:txBody>
          <a:bodyPr>
            <a:noAutofit/>
          </a:bodyPr>
          <a:lstStyle/>
          <a:p>
            <a:pPr algn="l"/>
            <a:r>
              <a:rPr lang="nl-NL" sz="3200" b="1" dirty="0" smtClean="0">
                <a:latin typeface="Candara" pitchFamily="34" charset="0"/>
              </a:rPr>
              <a:t>Judas 22-23a</a:t>
            </a:r>
          </a:p>
          <a:p>
            <a:pPr algn="l"/>
            <a:r>
              <a:rPr lang="nl-NL" sz="3200" dirty="0" smtClean="0">
                <a:latin typeface="Candara" pitchFamily="34" charset="0"/>
              </a:rPr>
              <a:t>Ontferm u over wie twijfelen </a:t>
            </a:r>
            <a:endParaRPr lang="nl-NL" sz="3200" dirty="0" smtClean="0">
              <a:latin typeface="Candara" pitchFamily="34" charset="0"/>
            </a:endParaRPr>
          </a:p>
          <a:p>
            <a:pPr algn="l"/>
            <a:r>
              <a:rPr lang="nl-NL" sz="3200" dirty="0" smtClean="0">
                <a:latin typeface="Candara" pitchFamily="34" charset="0"/>
              </a:rPr>
              <a:t>en </a:t>
            </a:r>
            <a:r>
              <a:rPr lang="nl-NL" sz="3200" dirty="0" smtClean="0">
                <a:latin typeface="Candara" pitchFamily="34" charset="0"/>
              </a:rPr>
              <a:t>red anderen </a:t>
            </a:r>
            <a:r>
              <a:rPr lang="nl-NL" sz="3200" dirty="0" smtClean="0">
                <a:latin typeface="Candara" pitchFamily="34" charset="0"/>
              </a:rPr>
              <a:t>door </a:t>
            </a:r>
            <a:r>
              <a:rPr lang="nl-NL" sz="3200" dirty="0" smtClean="0">
                <a:latin typeface="Candara" pitchFamily="34" charset="0"/>
              </a:rPr>
              <a:t>hen aan het vuur te ontrukken.</a:t>
            </a:r>
            <a:endParaRPr lang="nl-NL" sz="3200" dirty="0" smtClean="0">
              <a:latin typeface="Candara" pitchFamily="34" charset="0"/>
            </a:endParaRP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026" name="Picture 2" descr="C:\Users\Eric\Dropbox\Herziening Follow Up deel 4\Map 7 Illustraties en foto's\Les 7\7-d.jpg"/>
          <p:cNvPicPr>
            <a:picLocks noChangeAspect="1" noChangeArrowheads="1"/>
          </p:cNvPicPr>
          <p:nvPr/>
        </p:nvPicPr>
        <p:blipFill>
          <a:blip r:embed="rId4" cstate="print"/>
          <a:srcRect/>
          <a:stretch>
            <a:fillRect/>
          </a:stretch>
        </p:blipFill>
        <p:spPr bwMode="auto">
          <a:xfrm>
            <a:off x="395536" y="332656"/>
            <a:ext cx="1831975" cy="30480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5197475" y="6165304"/>
            <a:ext cx="3946525" cy="519113"/>
          </a:xfrm>
          <a:prstGeom prst="rect">
            <a:avLst/>
          </a:prstGeom>
          <a:noFill/>
          <a:ln w="9525">
            <a:noFill/>
            <a:miter lim="800000"/>
            <a:headEnd/>
            <a:tailEnd/>
          </a:ln>
          <a:effectLst/>
        </p:spPr>
        <p:txBody>
          <a:bodyPr wrap="none">
            <a:spAutoFit/>
          </a:bodyPr>
          <a:lstStyle/>
          <a:p>
            <a:r>
              <a:rPr lang="en-US" sz="2800" dirty="0">
                <a:latin typeface="Candara" pitchFamily="34" charset="0"/>
              </a:rPr>
              <a:t>Les 7 Hoort de kerk erbij?</a:t>
            </a:r>
            <a:endParaRPr lang="nl-NL" sz="2800" dirty="0">
              <a:latin typeface="Candara" pitchFamily="34" charset="0"/>
            </a:endParaRPr>
          </a:p>
        </p:txBody>
      </p:sp>
    </p:spTree>
  </p:cSld>
  <p:clrMapOvr>
    <a:masterClrMapping/>
  </p:clrMapOvr>
  <p:transition>
    <p:wipe dir="u"/>
  </p:transition>
  <p:timing>
    <p:tnLst>
      <p:par>
        <p:cTn id="1" dur="indefinite" restart="never" nodeType="tmRoot"/>
      </p:par>
    </p:tnLst>
  </p:timing>
</p:sld>
</file>

<file path=ppt/theme/theme1.xml><?xml version="1.0" encoding="utf-8"?>
<a:theme xmlns:a="http://schemas.openxmlformats.org/drawingml/2006/main" name="Technisch">
  <a:themeElements>
    <a:clrScheme name="Technisch">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sch">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sch">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215</TotalTime>
  <Words>336</Words>
  <Application>Microsoft Office PowerPoint</Application>
  <PresentationFormat>Diavoorstelling (4:3)</PresentationFormat>
  <Paragraphs>43</Paragraphs>
  <Slides>10</Slides>
  <Notes>10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10</vt:i4>
      </vt:variant>
    </vt:vector>
  </HeadingPairs>
  <TitlesOfParts>
    <vt:vector size="16" baseType="lpstr">
      <vt:lpstr>Arial</vt:lpstr>
      <vt:lpstr>Franklin Gothic Book</vt:lpstr>
      <vt:lpstr>Wingdings 2</vt:lpstr>
      <vt:lpstr>Calibri</vt:lpstr>
      <vt:lpstr>Candara</vt:lpstr>
      <vt:lpstr>Technisch</vt:lpstr>
      <vt:lpstr>Dia 1</vt:lpstr>
      <vt:lpstr>Dia 2</vt:lpstr>
      <vt:lpstr>Dia 3</vt:lpstr>
      <vt:lpstr>Dia 4</vt:lpstr>
      <vt:lpstr>Dia 5</vt:lpstr>
      <vt:lpstr>Dia 6</vt:lpstr>
      <vt:lpstr>Dia 7</vt:lpstr>
      <vt:lpstr>Dia 8</vt:lpstr>
      <vt:lpstr>Dia 9</vt:lpstr>
      <vt:lpstr>Dia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31</cp:revision>
  <dcterms:created xsi:type="dcterms:W3CDTF">2011-08-15T13:01:05Z</dcterms:created>
  <dcterms:modified xsi:type="dcterms:W3CDTF">2014-03-03T12:14:00Z</dcterms:modified>
</cp:coreProperties>
</file>