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1" r:id="rId3"/>
    <p:sldId id="262" r:id="rId4"/>
    <p:sldId id="263" r:id="rId5"/>
    <p:sldId id="264" r:id="rId6"/>
    <p:sldId id="257" r:id="rId7"/>
    <p:sldId id="265" r:id="rId8"/>
    <p:sldId id="258" r:id="rId9"/>
    <p:sldId id="266" r:id="rId10"/>
    <p:sldId id="260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C1A84-3224-4C8A-B820-E2D6ACC291F5}" type="datetimeFigureOut">
              <a:rPr lang="nl-NL" smtClean="0"/>
              <a:pPr/>
              <a:t>27-1-2014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D5384-8635-44D1-9075-B3D3F408417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10</a:t>
            </a:fld>
            <a:endParaRPr lang="nl-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11</a:t>
            </a:fld>
            <a:endParaRPr lang="nl-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12</a:t>
            </a:fld>
            <a:endParaRPr lang="nl-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13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DE99-BF8B-4370-A073-3E84C1091702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8281-0A8D-48C0-B407-72460DA12D6C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05AC-6C1C-499F-BDDA-B368756D0709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F022-B0DD-496C-BD7E-48D8ACEE0C0A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8B9E-3287-435C-AD95-BF0B919B051B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EBF0-9A43-4A86-91DF-659970C9FD82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848C-A426-4065-B9FC-E292A0C8FCC2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5FA6-7CB1-4324-BC7A-30826FDAA720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722B-A50C-401B-BDD4-E927D98F7FBA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6705-3250-485D-8CC9-6632703C7E59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met één afgeknipte en afgeronde hoek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hoekige driehoe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E34AD-F77A-4CDB-A68E-98D864012DC7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10" name="Vrije v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rije v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56E892-3D6F-4808-9064-491529F1654B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2" name="Groe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rije v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rije v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99592" y="764704"/>
            <a:ext cx="6768752" cy="40324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l-NL" b="1" dirty="0" smtClean="0">
                <a:solidFill>
                  <a:schemeClr val="tx1"/>
                </a:solidFill>
              </a:rPr>
              <a:t>Wat doe ik hier vandaag?</a:t>
            </a:r>
          </a:p>
          <a:p>
            <a:pPr algn="l"/>
            <a:endParaRPr lang="nl-NL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</a:rPr>
              <a:t>Ik weet hoe het evangelie als een sneeuwbal verder de wereld in rolde.</a:t>
            </a:r>
          </a:p>
          <a:p>
            <a:pPr algn="l">
              <a:buFont typeface="Arial" pitchFamily="34" charset="0"/>
              <a:buChar char="•"/>
            </a:pPr>
            <a:endParaRPr lang="nl-NL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dirty="0" smtClean="0"/>
              <a:t>Ik leer Petrus beter kennen.</a:t>
            </a:r>
          </a:p>
          <a:p>
            <a:pPr algn="l">
              <a:buFont typeface="Arial" pitchFamily="34" charset="0"/>
              <a:buChar char="•"/>
            </a:pPr>
            <a:endParaRPr lang="nl-NL" dirty="0" smtClean="0"/>
          </a:p>
          <a:p>
            <a:pPr algn="l">
              <a:buFont typeface="Arial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</a:rPr>
              <a:t>Ook denk ik erover na wat mijn rol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kan zijn in het verder vertellen </a:t>
            </a:r>
          </a:p>
          <a:p>
            <a:pPr algn="l"/>
            <a:r>
              <a:rPr lang="nl-NL" dirty="0" smtClean="0">
                <a:solidFill>
                  <a:schemeClr val="tx1"/>
                </a:solidFill>
              </a:rPr>
              <a:t>van het goede nieuws over Jezus.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7664" y="1268760"/>
            <a:ext cx="6624736" cy="2232248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l-NL" b="1" dirty="0" smtClean="0"/>
              <a:t>Handelingen 11: 1-3</a:t>
            </a:r>
          </a:p>
          <a:p>
            <a:pPr algn="l"/>
            <a:r>
              <a:rPr lang="nl-NL" dirty="0" smtClean="0"/>
              <a:t> 1 De apostelen en de gemeenteleden in </a:t>
            </a:r>
            <a:r>
              <a:rPr lang="nl-NL" dirty="0" err="1" smtClean="0"/>
              <a:t>Judea</a:t>
            </a:r>
            <a:r>
              <a:rPr lang="nl-NL" dirty="0" smtClean="0"/>
              <a:t> hoorden dat ook de heidenen Gods woord hadden aanvaard. 2 Toen Petrus terugkwam in Jeruzalem, spraken de Joodse gelovigen hem hierover aan 3 en verweten hem dat hij </a:t>
            </a:r>
            <a:r>
              <a:rPr lang="nl-NL" dirty="0" err="1" smtClean="0"/>
              <a:t>onbesnedenen</a:t>
            </a:r>
            <a:r>
              <a:rPr lang="nl-NL" dirty="0" smtClean="0"/>
              <a:t> had bezocht en samen met hen had gegeten.</a:t>
            </a:r>
          </a:p>
          <a:p>
            <a:pPr algn="l"/>
            <a:endParaRPr lang="nl-NL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82460" y="4293096"/>
            <a:ext cx="2961539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7664" y="1268760"/>
            <a:ext cx="6624736" cy="2232248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nl-NL" b="1" dirty="0" smtClean="0"/>
              <a:t>Handelingen 11: 18</a:t>
            </a:r>
          </a:p>
          <a:p>
            <a:pPr algn="l"/>
            <a:r>
              <a:rPr lang="nl-NL" dirty="0" smtClean="0"/>
              <a:t> Toen ze dat gehoord hadden, waren ze gerustgesteld en loofden ze God met de woorden: ‘Dan geeft God dus ook de heidenen de kans om tot inkeer te komen en het nieuwe leven te ontvangen.’ </a:t>
            </a:r>
          </a:p>
          <a:p>
            <a:pPr algn="l"/>
            <a:endParaRPr lang="nl-NL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82460" y="4293096"/>
            <a:ext cx="2961539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5256584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/>
              <a:t>Nog verder </a:t>
            </a:r>
          </a:p>
          <a:p>
            <a:pPr algn="l"/>
            <a:r>
              <a:rPr lang="nl-NL" sz="4000" b="1" dirty="0" smtClean="0"/>
              <a:t>de wereld door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5256584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/>
              <a:t>Jij in actie?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5256584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>
                <a:solidFill>
                  <a:schemeClr val="tx1"/>
                </a:solidFill>
              </a:rPr>
              <a:t>Nieuwtjes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5256584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/>
              <a:t>Petrus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120680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/>
              <a:t>Het boek Handelingen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5256584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/>
              <a:t>De sneeuwbal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47664" y="1556792"/>
            <a:ext cx="4896544" cy="2736304"/>
          </a:xfrm>
        </p:spPr>
        <p:txBody>
          <a:bodyPr>
            <a:normAutofit/>
          </a:bodyPr>
          <a:lstStyle/>
          <a:p>
            <a:pPr algn="l"/>
            <a:r>
              <a:rPr lang="nl-NL" b="1" dirty="0" smtClean="0">
                <a:solidFill>
                  <a:schemeClr val="tx1"/>
                </a:solidFill>
              </a:rPr>
              <a:t>Marcus 16:15</a:t>
            </a:r>
          </a:p>
          <a:p>
            <a:pPr algn="l"/>
            <a:r>
              <a:rPr lang="nl-NL" dirty="0" smtClean="0"/>
              <a:t>En hij zei tegen hen: ‘Trek heel de wereld rond en maak aan ieder schepsel het goede nieuws bekend. 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82460" y="4293096"/>
            <a:ext cx="2961539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 txBox="1">
            <a:spLocks/>
          </p:cNvSpPr>
          <p:nvPr/>
        </p:nvSpPr>
        <p:spPr>
          <a:xfrm rot="16200000">
            <a:off x="-1426977" y="2731234"/>
            <a:ext cx="3933058" cy="720079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9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Les  7  De sneeuwbal van het evangelie</a:t>
            </a:r>
            <a:br>
              <a:rPr kumimoji="0" lang="nl-NL" sz="2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5256584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/>
              <a:t>Petrus in actie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71600" y="620688"/>
            <a:ext cx="7632848" cy="4536504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</a:pPr>
            <a:r>
              <a:rPr lang="nl-NL" sz="2900" b="1" dirty="0" smtClean="0">
                <a:solidFill>
                  <a:schemeClr val="tx1"/>
                </a:solidFill>
              </a:rPr>
              <a:t>Handelingen 10: 9- 16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9 De volgende dag, nog voordat de afgezanten van Cornelius </a:t>
            </a:r>
            <a:r>
              <a:rPr lang="nl-NL" sz="2900" dirty="0" smtClean="0"/>
              <a:t>in </a:t>
            </a:r>
            <a:r>
              <a:rPr lang="nl-NL" sz="2900" dirty="0" err="1" smtClean="0"/>
              <a:t>Joppe</a:t>
            </a:r>
            <a:r>
              <a:rPr lang="nl-NL" sz="2900" dirty="0" smtClean="0"/>
              <a:t> </a:t>
            </a:r>
            <a:r>
              <a:rPr lang="nl-NL" sz="2900" dirty="0" smtClean="0"/>
              <a:t>waren aangekomen, ging Petrus omstreeks het </a:t>
            </a:r>
            <a:r>
              <a:rPr lang="nl-NL" sz="2900" dirty="0" smtClean="0"/>
              <a:t>middaguur naar </a:t>
            </a:r>
            <a:r>
              <a:rPr lang="nl-NL" sz="2900" dirty="0" smtClean="0"/>
              <a:t>het dak van het huis om daar te bidden. 10 Maar hij kreeg </a:t>
            </a:r>
            <a:r>
              <a:rPr lang="nl-NL" sz="2900" dirty="0" smtClean="0"/>
              <a:t>honger </a:t>
            </a:r>
            <a:r>
              <a:rPr lang="nl-NL" sz="2900" dirty="0" smtClean="0"/>
              <a:t>en wilde iets eten. Terwijl er eten voor hem werd </a:t>
            </a:r>
            <a:r>
              <a:rPr lang="nl-NL" sz="2900" dirty="0" smtClean="0"/>
              <a:t>klaargemaakt</a:t>
            </a:r>
            <a:r>
              <a:rPr lang="nl-NL" sz="2900" dirty="0" smtClean="0"/>
              <a:t>, werd hij gegrepen door een visioen. 11 Hij zag hoe </a:t>
            </a:r>
            <a:r>
              <a:rPr lang="nl-NL" sz="2900" dirty="0" smtClean="0"/>
              <a:t>vanuit </a:t>
            </a:r>
            <a:r>
              <a:rPr lang="nl-NL" sz="2900" dirty="0" smtClean="0"/>
              <a:t>de geopende hemel een voorwerp dat op een groot linnen 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kleed leek aan vier punten op de aarde werd neergelaten. 12 Op het kleed bevonden zich alle lopende en kruipende dieren van de aarde en alle vogels 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van de hemel. 13 Hij hoorde een stem zeggen: ‘Ga je gang, </a:t>
            </a:r>
            <a:r>
              <a:rPr lang="nl-NL" sz="2900" dirty="0" err="1" smtClean="0"/>
              <a:t>Petrus</a:t>
            </a:r>
            <a:r>
              <a:rPr lang="nl-NL" sz="2900" dirty="0" smtClean="0"/>
              <a:t>, slacht en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 eet.’ 14 Maar </a:t>
            </a:r>
            <a:r>
              <a:rPr lang="nl-NL" sz="2900" dirty="0" err="1" smtClean="0"/>
              <a:t>Petrus</a:t>
            </a:r>
            <a:r>
              <a:rPr lang="nl-NL" sz="2900" dirty="0" smtClean="0"/>
              <a:t> antwoordde: ‘Nee, Heer, in geen geval, want ik heb nog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 nooit iets gegeten dat verwerpelijk of onrein is.’ 15 En voor de tweede maal 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hoorde hij de stem: ‘Wat God rein heeft verklaard, zul jij niet als 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verwerpelijk beschouwen.’ 16 Tot driemaal toe hoorde hij de stem, en direct </a:t>
            </a:r>
          </a:p>
          <a:p>
            <a:pPr algn="l">
              <a:lnSpc>
                <a:spcPct val="120000"/>
              </a:lnSpc>
            </a:pPr>
            <a:r>
              <a:rPr lang="nl-NL" sz="2900" dirty="0" smtClean="0"/>
              <a:t>daarna werd het voorwerp weer in de hemel opgenomen. </a:t>
            </a: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5018700"/>
            <a:ext cx="2123727" cy="183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" y="5164178"/>
            <a:ext cx="4427984" cy="1693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 rot="16200000">
            <a:off x="-1426977" y="2731234"/>
            <a:ext cx="3933058" cy="720079"/>
          </a:xfrm>
        </p:spPr>
        <p:txBody>
          <a:bodyPr>
            <a:normAutofit fontScale="90000"/>
          </a:bodyPr>
          <a:lstStyle/>
          <a:p>
            <a:r>
              <a:rPr lang="nl-NL" sz="2000" b="1" dirty="0" smtClean="0">
                <a:solidFill>
                  <a:schemeClr val="bg1"/>
                </a:solidFill>
              </a:rPr>
              <a:t>Les  </a:t>
            </a:r>
            <a:r>
              <a:rPr lang="nl-NL" sz="2000" dirty="0" smtClean="0">
                <a:solidFill>
                  <a:schemeClr val="bg1"/>
                </a:solidFill>
              </a:rPr>
              <a:t>7  De sneeuwbal van het evangelie</a:t>
            </a:r>
            <a:r>
              <a:rPr lang="nl-NL" sz="2000" b="1" dirty="0" smtClean="0">
                <a:solidFill>
                  <a:schemeClr val="bg1"/>
                </a:solidFill>
              </a:rPr>
              <a:t/>
            </a:r>
            <a:br>
              <a:rPr lang="nl-NL" sz="2000" b="1" dirty="0" smtClean="0">
                <a:solidFill>
                  <a:schemeClr val="bg1"/>
                </a:solidFill>
              </a:rPr>
            </a:br>
            <a:endParaRPr lang="nl-NL" sz="20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5256584" cy="2736304"/>
          </a:xfrm>
        </p:spPr>
        <p:txBody>
          <a:bodyPr>
            <a:normAutofit/>
          </a:bodyPr>
          <a:lstStyle/>
          <a:p>
            <a:pPr algn="l"/>
            <a:r>
              <a:rPr lang="nl-NL" sz="4000" b="1" dirty="0" smtClean="0"/>
              <a:t>De eerste hobbel</a:t>
            </a:r>
            <a:endParaRPr lang="nl-NL" sz="4000" b="1" dirty="0" smtClean="0">
              <a:solidFill>
                <a:schemeClr val="tx1"/>
              </a:solidFill>
            </a:endParaRPr>
          </a:p>
          <a:p>
            <a:pPr algn="l"/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085414"/>
            <a:ext cx="4355976" cy="377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290</TotalTime>
  <Words>496</Words>
  <Application>Microsoft Office PowerPoint</Application>
  <PresentationFormat>Diavoorstelling (4:3)</PresentationFormat>
  <Paragraphs>59</Paragraphs>
  <Slides>13</Slides>
  <Notes>13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Stroom</vt:lpstr>
      <vt:lpstr>Les  7  De sneeuwbal van het evangelie </vt:lpstr>
      <vt:lpstr>Les  7  De sneeuwbal van het evangelie </vt:lpstr>
      <vt:lpstr>Les  7  De sneeuwbal van het evangelie </vt:lpstr>
      <vt:lpstr>Les  7  De sneeuwbal van het evangelie </vt:lpstr>
      <vt:lpstr>Les  7  De sneeuwbal van het evangelie </vt:lpstr>
      <vt:lpstr>Dia 6</vt:lpstr>
      <vt:lpstr>Les  7  De sneeuwbal van het evangelie </vt:lpstr>
      <vt:lpstr>Les  7  De sneeuwbal van het evangelie </vt:lpstr>
      <vt:lpstr>Les  7  De sneeuwbal van het evangelie </vt:lpstr>
      <vt:lpstr>Les  7  De sneeuwbal van het evangelie </vt:lpstr>
      <vt:lpstr>Les  7  De sneeuwbal van het evangelie </vt:lpstr>
      <vt:lpstr>Les  7  De sneeuwbal van het evangelie </vt:lpstr>
      <vt:lpstr>Les  7  De sneeuwbal van het evangelie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41</cp:revision>
  <dcterms:created xsi:type="dcterms:W3CDTF">2011-08-15T13:01:05Z</dcterms:created>
  <dcterms:modified xsi:type="dcterms:W3CDTF">2014-01-27T16:44:21Z</dcterms:modified>
</cp:coreProperties>
</file>