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9" r:id="rId3"/>
    <p:sldId id="270" r:id="rId4"/>
    <p:sldId id="271" r:id="rId5"/>
    <p:sldId id="257" r:id="rId6"/>
    <p:sldId id="259" r:id="rId7"/>
    <p:sldId id="260" r:id="rId8"/>
    <p:sldId id="262" r:id="rId9"/>
    <p:sldId id="272" r:id="rId10"/>
    <p:sldId id="267" r:id="rId11"/>
    <p:sldId id="273" r:id="rId12"/>
    <p:sldId id="274" r:id="rId13"/>
    <p:sldId id="268" r:id="rId14"/>
    <p:sldId id="275" r:id="rId15"/>
    <p:sldId id="276" r:id="rId16"/>
  </p:sldIdLst>
  <p:sldSz cx="9144000" cy="6858000" type="screen4x3"/>
  <p:notesSz cx="6858000" cy="9144000"/>
  <p:defaultTextStyle>
    <a:defPPr>
      <a:defRPr lang="nl-NL"/>
    </a:defPPr>
    <a:lvl1pPr algn="l" rtl="0" fontAlgn="base">
      <a:spcBef>
        <a:spcPct val="0"/>
      </a:spcBef>
      <a:spcAft>
        <a:spcPct val="0"/>
      </a:spcAft>
      <a:defRPr kern="1200">
        <a:solidFill>
          <a:schemeClr val="tx1"/>
        </a:solidFill>
        <a:latin typeface="Calibri" pitchFamily="34" charset="0"/>
        <a:ea typeface="MS PGothic" pitchFamily="34" charset="-128"/>
        <a:cs typeface="+mn-cs"/>
      </a:defRPr>
    </a:lvl1pPr>
    <a:lvl2pPr marL="457200" algn="l" rtl="0" fontAlgn="base">
      <a:spcBef>
        <a:spcPct val="0"/>
      </a:spcBef>
      <a:spcAft>
        <a:spcPct val="0"/>
      </a:spcAft>
      <a:defRPr kern="1200">
        <a:solidFill>
          <a:schemeClr val="tx1"/>
        </a:solidFill>
        <a:latin typeface="Calibri" pitchFamily="34" charset="0"/>
        <a:ea typeface="MS PGothic" pitchFamily="34" charset="-128"/>
        <a:cs typeface="+mn-cs"/>
      </a:defRPr>
    </a:lvl2pPr>
    <a:lvl3pPr marL="914400" algn="l" rtl="0" fontAlgn="base">
      <a:spcBef>
        <a:spcPct val="0"/>
      </a:spcBef>
      <a:spcAft>
        <a:spcPct val="0"/>
      </a:spcAft>
      <a:defRPr kern="1200">
        <a:solidFill>
          <a:schemeClr val="tx1"/>
        </a:solidFill>
        <a:latin typeface="Calibri" pitchFamily="34" charset="0"/>
        <a:ea typeface="MS PGothic" pitchFamily="34" charset="-128"/>
        <a:cs typeface="+mn-cs"/>
      </a:defRPr>
    </a:lvl3pPr>
    <a:lvl4pPr marL="1371600" algn="l" rtl="0" fontAlgn="base">
      <a:spcBef>
        <a:spcPct val="0"/>
      </a:spcBef>
      <a:spcAft>
        <a:spcPct val="0"/>
      </a:spcAft>
      <a:defRPr kern="1200">
        <a:solidFill>
          <a:schemeClr val="tx1"/>
        </a:solidFill>
        <a:latin typeface="Calibri" pitchFamily="34" charset="0"/>
        <a:ea typeface="MS PGothic" pitchFamily="34" charset="-128"/>
        <a:cs typeface="+mn-cs"/>
      </a:defRPr>
    </a:lvl4pPr>
    <a:lvl5pPr marL="1828800" algn="l" rtl="0" fontAlgn="base">
      <a:spcBef>
        <a:spcPct val="0"/>
      </a:spcBef>
      <a:spcAft>
        <a:spcPct val="0"/>
      </a:spcAft>
      <a:defRPr kern="1200">
        <a:solidFill>
          <a:schemeClr val="tx1"/>
        </a:solidFill>
        <a:latin typeface="Calibri" pitchFamily="34" charset="0"/>
        <a:ea typeface="MS PGothic" pitchFamily="34" charset="-128"/>
        <a:cs typeface="+mn-cs"/>
      </a:defRPr>
    </a:lvl5pPr>
    <a:lvl6pPr marL="2286000" algn="l" defTabSz="914400" rtl="0" eaLnBrk="1" latinLnBrk="0" hangingPunct="1">
      <a:defRPr kern="1200">
        <a:solidFill>
          <a:schemeClr val="tx1"/>
        </a:solidFill>
        <a:latin typeface="Calibri" pitchFamily="34" charset="0"/>
        <a:ea typeface="MS PGothic" pitchFamily="34" charset="-128"/>
        <a:cs typeface="+mn-cs"/>
      </a:defRPr>
    </a:lvl6pPr>
    <a:lvl7pPr marL="2743200" algn="l" defTabSz="914400" rtl="0" eaLnBrk="1" latinLnBrk="0" hangingPunct="1">
      <a:defRPr kern="1200">
        <a:solidFill>
          <a:schemeClr val="tx1"/>
        </a:solidFill>
        <a:latin typeface="Calibri" pitchFamily="34" charset="0"/>
        <a:ea typeface="MS PGothic" pitchFamily="34" charset="-128"/>
        <a:cs typeface="+mn-cs"/>
      </a:defRPr>
    </a:lvl7pPr>
    <a:lvl8pPr marL="3200400" algn="l" defTabSz="914400" rtl="0" eaLnBrk="1" latinLnBrk="0" hangingPunct="1">
      <a:defRPr kern="1200">
        <a:solidFill>
          <a:schemeClr val="tx1"/>
        </a:solidFill>
        <a:latin typeface="Calibri" pitchFamily="34" charset="0"/>
        <a:ea typeface="MS PGothic" pitchFamily="34" charset="-128"/>
        <a:cs typeface="+mn-cs"/>
      </a:defRPr>
    </a:lvl8pPr>
    <a:lvl9pPr marL="3657600" algn="l" defTabSz="914400" rtl="0" eaLnBrk="1" latinLnBrk="0" hangingPunct="1">
      <a:defRPr kern="1200">
        <a:solidFill>
          <a:schemeClr val="tx1"/>
        </a:solidFill>
        <a:latin typeface="Calibri" pitchFamily="34"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lvl1pPr>
              <a:defRPr/>
            </a:lvl1pPr>
          </a:lstStyle>
          <a:p>
            <a:fld id="{443523D4-7BA3-4B73-9353-E7B74D3DE2E5}" type="datetimeFigureOut">
              <a:rPr lang="nl-NL"/>
              <a:pPr/>
              <a:t>25-3-2014</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endParaRPr lang="nl-NL"/>
          </a:p>
        </p:txBody>
      </p:sp>
      <p:sp>
        <p:nvSpPr>
          <p:cNvPr id="6" name="Tijdelijke aanduiding voor dianummer 5"/>
          <p:cNvSpPr>
            <a:spLocks noGrp="1"/>
          </p:cNvSpPr>
          <p:nvPr>
            <p:ph type="sldNum" sz="quarter" idx="12"/>
          </p:nvPr>
        </p:nvSpPr>
        <p:spPr/>
        <p:txBody>
          <a:bodyPr/>
          <a:lstStyle>
            <a:lvl1pPr>
              <a:defRPr/>
            </a:lvl1pPr>
          </a:lstStyle>
          <a:p>
            <a:fld id="{076DB917-D373-4523-84D5-06BDDA99711A}" type="slidenum">
              <a:rPr lang="nl-NL"/>
              <a:pPr/>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vl1pPr>
          </a:lstStyle>
          <a:p>
            <a:fld id="{6635D762-8AB0-4625-971F-6667AA0E173C}" type="datetimeFigureOut">
              <a:rPr lang="nl-NL"/>
              <a:pPr/>
              <a:t>25-3-2014</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endParaRPr lang="nl-NL"/>
          </a:p>
        </p:txBody>
      </p:sp>
      <p:sp>
        <p:nvSpPr>
          <p:cNvPr id="6" name="Tijdelijke aanduiding voor dianummer 5"/>
          <p:cNvSpPr>
            <a:spLocks noGrp="1"/>
          </p:cNvSpPr>
          <p:nvPr>
            <p:ph type="sldNum" sz="quarter" idx="12"/>
          </p:nvPr>
        </p:nvSpPr>
        <p:spPr/>
        <p:txBody>
          <a:bodyPr/>
          <a:lstStyle>
            <a:lvl1pPr>
              <a:defRPr/>
            </a:lvl1pPr>
          </a:lstStyle>
          <a:p>
            <a:fld id="{627B979D-2EC4-4C71-A8A6-7492F68A1CCB}" type="slidenum">
              <a:rPr lang="nl-NL"/>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vl1pPr>
          </a:lstStyle>
          <a:p>
            <a:fld id="{F70605C9-D1E5-4892-AE1E-774BDC3CC094}" type="datetimeFigureOut">
              <a:rPr lang="nl-NL"/>
              <a:pPr/>
              <a:t>25-3-2014</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endParaRPr lang="nl-NL"/>
          </a:p>
        </p:txBody>
      </p:sp>
      <p:sp>
        <p:nvSpPr>
          <p:cNvPr id="6" name="Tijdelijke aanduiding voor dianummer 5"/>
          <p:cNvSpPr>
            <a:spLocks noGrp="1"/>
          </p:cNvSpPr>
          <p:nvPr>
            <p:ph type="sldNum" sz="quarter" idx="12"/>
          </p:nvPr>
        </p:nvSpPr>
        <p:spPr/>
        <p:txBody>
          <a:bodyPr/>
          <a:lstStyle>
            <a:lvl1pPr>
              <a:defRPr/>
            </a:lvl1pPr>
          </a:lstStyle>
          <a:p>
            <a:fld id="{0E76D8BB-0D58-41A0-ABCF-34FB2BF504FF}" type="slidenum">
              <a:rPr lang="nl-NL"/>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vl1pPr>
          </a:lstStyle>
          <a:p>
            <a:fld id="{065A4F81-FEE7-43CD-B6C2-18D47890DB5A}" type="datetimeFigureOut">
              <a:rPr lang="nl-NL"/>
              <a:pPr/>
              <a:t>25-3-2014</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endParaRPr lang="nl-NL"/>
          </a:p>
        </p:txBody>
      </p:sp>
      <p:sp>
        <p:nvSpPr>
          <p:cNvPr id="6" name="Tijdelijke aanduiding voor dianummer 5"/>
          <p:cNvSpPr>
            <a:spLocks noGrp="1"/>
          </p:cNvSpPr>
          <p:nvPr>
            <p:ph type="sldNum" sz="quarter" idx="12"/>
          </p:nvPr>
        </p:nvSpPr>
        <p:spPr/>
        <p:txBody>
          <a:bodyPr/>
          <a:lstStyle>
            <a:lvl1pPr>
              <a:defRPr/>
            </a:lvl1pPr>
          </a:lstStyle>
          <a:p>
            <a:fld id="{1D4367CD-3ADB-4DAA-88EE-FB860FB26C09}" type="slidenum">
              <a:rPr lang="nl-NL"/>
              <a:pPr/>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lvl1pPr>
              <a:defRPr/>
            </a:lvl1pPr>
          </a:lstStyle>
          <a:p>
            <a:fld id="{1001BA8C-A4BC-463E-A3C6-514DA5D56A48}" type="datetimeFigureOut">
              <a:rPr lang="nl-NL"/>
              <a:pPr/>
              <a:t>25-3-2014</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endParaRPr lang="nl-NL"/>
          </a:p>
        </p:txBody>
      </p:sp>
      <p:sp>
        <p:nvSpPr>
          <p:cNvPr id="6" name="Tijdelijke aanduiding voor dianummer 5"/>
          <p:cNvSpPr>
            <a:spLocks noGrp="1"/>
          </p:cNvSpPr>
          <p:nvPr>
            <p:ph type="sldNum" sz="quarter" idx="12"/>
          </p:nvPr>
        </p:nvSpPr>
        <p:spPr/>
        <p:txBody>
          <a:bodyPr/>
          <a:lstStyle>
            <a:lvl1pPr>
              <a:defRPr/>
            </a:lvl1pPr>
          </a:lstStyle>
          <a:p>
            <a:fld id="{2601A018-0A89-4FE6-BA7F-736E85EBBEDF}" type="slidenum">
              <a:rPr lang="nl-NL"/>
              <a:pPr/>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3"/>
          <p:cNvSpPr>
            <a:spLocks noGrp="1"/>
          </p:cNvSpPr>
          <p:nvPr>
            <p:ph type="dt" sz="half" idx="10"/>
          </p:nvPr>
        </p:nvSpPr>
        <p:spPr/>
        <p:txBody>
          <a:bodyPr/>
          <a:lstStyle>
            <a:lvl1pPr>
              <a:defRPr/>
            </a:lvl1pPr>
          </a:lstStyle>
          <a:p>
            <a:fld id="{38E980C5-D12B-43D5-A708-60D2DFDD2CB8}" type="datetimeFigureOut">
              <a:rPr lang="nl-NL"/>
              <a:pPr/>
              <a:t>25-3-2014</a:t>
            </a:fld>
            <a:endParaRPr lang="nl-NL"/>
          </a:p>
        </p:txBody>
      </p:sp>
      <p:sp>
        <p:nvSpPr>
          <p:cNvPr id="6" name="Tijdelijke aanduiding voor voettekst 4"/>
          <p:cNvSpPr>
            <a:spLocks noGrp="1"/>
          </p:cNvSpPr>
          <p:nvPr>
            <p:ph type="ftr" sz="quarter" idx="11"/>
          </p:nvPr>
        </p:nvSpPr>
        <p:spPr/>
        <p:txBody>
          <a:bodyPr/>
          <a:lstStyle>
            <a:lvl1pPr>
              <a:defRPr/>
            </a:lvl1pPr>
          </a:lstStyle>
          <a:p>
            <a:pPr>
              <a:defRPr/>
            </a:pPr>
            <a:endParaRPr lang="nl-NL"/>
          </a:p>
        </p:txBody>
      </p:sp>
      <p:sp>
        <p:nvSpPr>
          <p:cNvPr id="7" name="Tijdelijke aanduiding voor dianummer 5"/>
          <p:cNvSpPr>
            <a:spLocks noGrp="1"/>
          </p:cNvSpPr>
          <p:nvPr>
            <p:ph type="sldNum" sz="quarter" idx="12"/>
          </p:nvPr>
        </p:nvSpPr>
        <p:spPr/>
        <p:txBody>
          <a:bodyPr/>
          <a:lstStyle>
            <a:lvl1pPr>
              <a:defRPr/>
            </a:lvl1pPr>
          </a:lstStyle>
          <a:p>
            <a:fld id="{11354B30-428B-420D-9A4D-DB3D350D7436}" type="slidenum">
              <a:rPr lang="nl-NL"/>
              <a:pPr/>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3"/>
          <p:cNvSpPr>
            <a:spLocks noGrp="1"/>
          </p:cNvSpPr>
          <p:nvPr>
            <p:ph type="dt" sz="half" idx="10"/>
          </p:nvPr>
        </p:nvSpPr>
        <p:spPr/>
        <p:txBody>
          <a:bodyPr/>
          <a:lstStyle>
            <a:lvl1pPr>
              <a:defRPr/>
            </a:lvl1pPr>
          </a:lstStyle>
          <a:p>
            <a:fld id="{E2389759-3E0E-4D22-8168-81ED51E69D1D}" type="datetimeFigureOut">
              <a:rPr lang="nl-NL"/>
              <a:pPr/>
              <a:t>25-3-2014</a:t>
            </a:fld>
            <a:endParaRPr lang="nl-NL"/>
          </a:p>
        </p:txBody>
      </p:sp>
      <p:sp>
        <p:nvSpPr>
          <p:cNvPr id="8" name="Tijdelijke aanduiding voor voettekst 4"/>
          <p:cNvSpPr>
            <a:spLocks noGrp="1"/>
          </p:cNvSpPr>
          <p:nvPr>
            <p:ph type="ftr" sz="quarter" idx="11"/>
          </p:nvPr>
        </p:nvSpPr>
        <p:spPr/>
        <p:txBody>
          <a:bodyPr/>
          <a:lstStyle>
            <a:lvl1pPr>
              <a:defRPr/>
            </a:lvl1pPr>
          </a:lstStyle>
          <a:p>
            <a:pPr>
              <a:defRPr/>
            </a:pPr>
            <a:endParaRPr lang="nl-NL"/>
          </a:p>
        </p:txBody>
      </p:sp>
      <p:sp>
        <p:nvSpPr>
          <p:cNvPr id="9" name="Tijdelijke aanduiding voor dianummer 5"/>
          <p:cNvSpPr>
            <a:spLocks noGrp="1"/>
          </p:cNvSpPr>
          <p:nvPr>
            <p:ph type="sldNum" sz="quarter" idx="12"/>
          </p:nvPr>
        </p:nvSpPr>
        <p:spPr/>
        <p:txBody>
          <a:bodyPr/>
          <a:lstStyle>
            <a:lvl1pPr>
              <a:defRPr/>
            </a:lvl1pPr>
          </a:lstStyle>
          <a:p>
            <a:fld id="{FB41222B-BE7D-47C2-9532-ADFE6DF14EAF}" type="slidenum">
              <a:rPr lang="nl-NL"/>
              <a:pPr/>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3"/>
          <p:cNvSpPr>
            <a:spLocks noGrp="1"/>
          </p:cNvSpPr>
          <p:nvPr>
            <p:ph type="dt" sz="half" idx="10"/>
          </p:nvPr>
        </p:nvSpPr>
        <p:spPr/>
        <p:txBody>
          <a:bodyPr/>
          <a:lstStyle>
            <a:lvl1pPr>
              <a:defRPr/>
            </a:lvl1pPr>
          </a:lstStyle>
          <a:p>
            <a:fld id="{24685ED6-8B0A-442D-A348-0846419BA9F2}" type="datetimeFigureOut">
              <a:rPr lang="nl-NL"/>
              <a:pPr/>
              <a:t>25-3-2014</a:t>
            </a:fld>
            <a:endParaRPr lang="nl-NL"/>
          </a:p>
        </p:txBody>
      </p:sp>
      <p:sp>
        <p:nvSpPr>
          <p:cNvPr id="4" name="Tijdelijke aanduiding voor voettekst 4"/>
          <p:cNvSpPr>
            <a:spLocks noGrp="1"/>
          </p:cNvSpPr>
          <p:nvPr>
            <p:ph type="ftr" sz="quarter" idx="11"/>
          </p:nvPr>
        </p:nvSpPr>
        <p:spPr/>
        <p:txBody>
          <a:bodyPr/>
          <a:lstStyle>
            <a:lvl1pPr>
              <a:defRPr/>
            </a:lvl1pPr>
          </a:lstStyle>
          <a:p>
            <a:pPr>
              <a:defRPr/>
            </a:pPr>
            <a:endParaRPr lang="nl-NL"/>
          </a:p>
        </p:txBody>
      </p:sp>
      <p:sp>
        <p:nvSpPr>
          <p:cNvPr id="5" name="Tijdelijke aanduiding voor dianummer 5"/>
          <p:cNvSpPr>
            <a:spLocks noGrp="1"/>
          </p:cNvSpPr>
          <p:nvPr>
            <p:ph type="sldNum" sz="quarter" idx="12"/>
          </p:nvPr>
        </p:nvSpPr>
        <p:spPr/>
        <p:txBody>
          <a:bodyPr/>
          <a:lstStyle>
            <a:lvl1pPr>
              <a:defRPr/>
            </a:lvl1pPr>
          </a:lstStyle>
          <a:p>
            <a:fld id="{D44B1E39-B7CD-4C13-A429-AB5C615FD9B8}" type="slidenum">
              <a:rPr lang="nl-NL"/>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3"/>
          <p:cNvSpPr>
            <a:spLocks noGrp="1"/>
          </p:cNvSpPr>
          <p:nvPr>
            <p:ph type="dt" sz="half" idx="10"/>
          </p:nvPr>
        </p:nvSpPr>
        <p:spPr/>
        <p:txBody>
          <a:bodyPr/>
          <a:lstStyle>
            <a:lvl1pPr>
              <a:defRPr/>
            </a:lvl1pPr>
          </a:lstStyle>
          <a:p>
            <a:fld id="{44F81748-577E-4C2C-8EE2-47650CD6C2A9}" type="datetimeFigureOut">
              <a:rPr lang="nl-NL"/>
              <a:pPr/>
              <a:t>25-3-2014</a:t>
            </a:fld>
            <a:endParaRPr lang="nl-NL"/>
          </a:p>
        </p:txBody>
      </p:sp>
      <p:sp>
        <p:nvSpPr>
          <p:cNvPr id="3" name="Tijdelijke aanduiding voor voettekst 4"/>
          <p:cNvSpPr>
            <a:spLocks noGrp="1"/>
          </p:cNvSpPr>
          <p:nvPr>
            <p:ph type="ftr" sz="quarter" idx="11"/>
          </p:nvPr>
        </p:nvSpPr>
        <p:spPr/>
        <p:txBody>
          <a:bodyPr/>
          <a:lstStyle>
            <a:lvl1pPr>
              <a:defRPr/>
            </a:lvl1pPr>
          </a:lstStyle>
          <a:p>
            <a:pPr>
              <a:defRPr/>
            </a:pPr>
            <a:endParaRPr lang="nl-NL"/>
          </a:p>
        </p:txBody>
      </p:sp>
      <p:sp>
        <p:nvSpPr>
          <p:cNvPr id="4" name="Tijdelijke aanduiding voor dianummer 5"/>
          <p:cNvSpPr>
            <a:spLocks noGrp="1"/>
          </p:cNvSpPr>
          <p:nvPr>
            <p:ph type="sldNum" sz="quarter" idx="12"/>
          </p:nvPr>
        </p:nvSpPr>
        <p:spPr/>
        <p:txBody>
          <a:bodyPr/>
          <a:lstStyle>
            <a:lvl1pPr>
              <a:defRPr/>
            </a:lvl1pPr>
          </a:lstStyle>
          <a:p>
            <a:fld id="{389A99B5-B3D0-4C7C-8490-D449DD2413CC}" type="slidenum">
              <a:rPr lang="nl-NL"/>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3"/>
          <p:cNvSpPr>
            <a:spLocks noGrp="1"/>
          </p:cNvSpPr>
          <p:nvPr>
            <p:ph type="dt" sz="half" idx="10"/>
          </p:nvPr>
        </p:nvSpPr>
        <p:spPr/>
        <p:txBody>
          <a:bodyPr/>
          <a:lstStyle>
            <a:lvl1pPr>
              <a:defRPr/>
            </a:lvl1pPr>
          </a:lstStyle>
          <a:p>
            <a:fld id="{85AC61C7-A1E9-47F6-AF4F-8FDCE5641981}" type="datetimeFigureOut">
              <a:rPr lang="nl-NL"/>
              <a:pPr/>
              <a:t>25-3-2014</a:t>
            </a:fld>
            <a:endParaRPr lang="nl-NL"/>
          </a:p>
        </p:txBody>
      </p:sp>
      <p:sp>
        <p:nvSpPr>
          <p:cNvPr id="6" name="Tijdelijke aanduiding voor voettekst 4"/>
          <p:cNvSpPr>
            <a:spLocks noGrp="1"/>
          </p:cNvSpPr>
          <p:nvPr>
            <p:ph type="ftr" sz="quarter" idx="11"/>
          </p:nvPr>
        </p:nvSpPr>
        <p:spPr/>
        <p:txBody>
          <a:bodyPr/>
          <a:lstStyle>
            <a:lvl1pPr>
              <a:defRPr/>
            </a:lvl1pPr>
          </a:lstStyle>
          <a:p>
            <a:pPr>
              <a:defRPr/>
            </a:pPr>
            <a:endParaRPr lang="nl-NL"/>
          </a:p>
        </p:txBody>
      </p:sp>
      <p:sp>
        <p:nvSpPr>
          <p:cNvPr id="7" name="Tijdelijke aanduiding voor dianummer 5"/>
          <p:cNvSpPr>
            <a:spLocks noGrp="1"/>
          </p:cNvSpPr>
          <p:nvPr>
            <p:ph type="sldNum" sz="quarter" idx="12"/>
          </p:nvPr>
        </p:nvSpPr>
        <p:spPr/>
        <p:txBody>
          <a:bodyPr/>
          <a:lstStyle>
            <a:lvl1pPr>
              <a:defRPr/>
            </a:lvl1pPr>
          </a:lstStyle>
          <a:p>
            <a:fld id="{B6697316-1FC6-4BFD-8518-7E4D74132C9A}" type="slidenum">
              <a:rPr lang="nl-NL"/>
              <a:pPr/>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l-NL" noProof="0"/>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3"/>
          <p:cNvSpPr>
            <a:spLocks noGrp="1"/>
          </p:cNvSpPr>
          <p:nvPr>
            <p:ph type="dt" sz="half" idx="10"/>
          </p:nvPr>
        </p:nvSpPr>
        <p:spPr/>
        <p:txBody>
          <a:bodyPr/>
          <a:lstStyle>
            <a:lvl1pPr>
              <a:defRPr/>
            </a:lvl1pPr>
          </a:lstStyle>
          <a:p>
            <a:fld id="{4B7E0FF4-094D-417D-B188-610E1CCE751D}" type="datetimeFigureOut">
              <a:rPr lang="nl-NL"/>
              <a:pPr/>
              <a:t>25-3-2014</a:t>
            </a:fld>
            <a:endParaRPr lang="nl-NL"/>
          </a:p>
        </p:txBody>
      </p:sp>
      <p:sp>
        <p:nvSpPr>
          <p:cNvPr id="6" name="Tijdelijke aanduiding voor voettekst 4"/>
          <p:cNvSpPr>
            <a:spLocks noGrp="1"/>
          </p:cNvSpPr>
          <p:nvPr>
            <p:ph type="ftr" sz="quarter" idx="11"/>
          </p:nvPr>
        </p:nvSpPr>
        <p:spPr/>
        <p:txBody>
          <a:bodyPr/>
          <a:lstStyle>
            <a:lvl1pPr>
              <a:defRPr/>
            </a:lvl1pPr>
          </a:lstStyle>
          <a:p>
            <a:pPr>
              <a:defRPr/>
            </a:pPr>
            <a:endParaRPr lang="nl-NL"/>
          </a:p>
        </p:txBody>
      </p:sp>
      <p:sp>
        <p:nvSpPr>
          <p:cNvPr id="7" name="Tijdelijke aanduiding voor dianummer 5"/>
          <p:cNvSpPr>
            <a:spLocks noGrp="1"/>
          </p:cNvSpPr>
          <p:nvPr>
            <p:ph type="sldNum" sz="quarter" idx="12"/>
          </p:nvPr>
        </p:nvSpPr>
        <p:spPr/>
        <p:txBody>
          <a:bodyPr/>
          <a:lstStyle>
            <a:lvl1pPr>
              <a:defRPr/>
            </a:lvl1pPr>
          </a:lstStyle>
          <a:p>
            <a:fld id="{3782E606-8D45-475F-B87D-139876246B67}" type="slidenum">
              <a:rPr lang="nl-NL"/>
              <a:pPr/>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jdelijke aanduiding voor titel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nl-NL" smtClean="0"/>
              <a:t>Klik om de stijl te bewerken</a:t>
            </a:r>
          </a:p>
        </p:txBody>
      </p:sp>
      <p:sp>
        <p:nvSpPr>
          <p:cNvPr id="1027" name="Tijdelijke aanduiding voor tekst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fld id="{BFA00775-456C-4DDF-83DA-0FD437C3A1C9}" type="datetimeFigureOut">
              <a:rPr lang="nl-NL"/>
              <a:pPr/>
              <a:t>25-3-2014</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97A7F504-FCD7-4BBE-8F0F-E36FA439B567}" type="slidenum">
              <a:rPr lang="nl-NL"/>
              <a:pPr/>
              <a:t>‹nr.›</a:t>
            </a:fld>
            <a:endParaRPr lang="nl-NL"/>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0" fontAlgn="base" hangingPunct="0">
        <a:spcBef>
          <a:spcPct val="0"/>
        </a:spcBef>
        <a:spcAft>
          <a:spcPct val="0"/>
        </a:spcAft>
        <a:defRPr sz="4400" kern="1200">
          <a:solidFill>
            <a:schemeClr val="tx1"/>
          </a:solidFill>
          <a:latin typeface="+mj-lt"/>
          <a:ea typeface="MS PGothic" pitchFamily="34" charset="-128"/>
          <a:cs typeface="+mj-cs"/>
        </a:defRPr>
      </a:lvl1pPr>
      <a:lvl2pPr algn="ctr" rtl="0" eaLnBrk="0" fontAlgn="base" hangingPunct="0">
        <a:spcBef>
          <a:spcPct val="0"/>
        </a:spcBef>
        <a:spcAft>
          <a:spcPct val="0"/>
        </a:spcAft>
        <a:defRPr sz="4400">
          <a:solidFill>
            <a:schemeClr val="tx1"/>
          </a:solidFill>
          <a:latin typeface="Calibri" pitchFamily="34" charset="0"/>
          <a:ea typeface="MS PGothic" pitchFamily="34" charset="-128"/>
        </a:defRPr>
      </a:lvl2pPr>
      <a:lvl3pPr algn="ctr" rtl="0" eaLnBrk="0" fontAlgn="base" hangingPunct="0">
        <a:spcBef>
          <a:spcPct val="0"/>
        </a:spcBef>
        <a:spcAft>
          <a:spcPct val="0"/>
        </a:spcAft>
        <a:defRPr sz="4400">
          <a:solidFill>
            <a:schemeClr val="tx1"/>
          </a:solidFill>
          <a:latin typeface="Calibri" pitchFamily="34" charset="0"/>
          <a:ea typeface="MS PGothic" pitchFamily="34" charset="-128"/>
        </a:defRPr>
      </a:lvl3pPr>
      <a:lvl4pPr algn="ctr" rtl="0" eaLnBrk="0" fontAlgn="base" hangingPunct="0">
        <a:spcBef>
          <a:spcPct val="0"/>
        </a:spcBef>
        <a:spcAft>
          <a:spcPct val="0"/>
        </a:spcAft>
        <a:defRPr sz="4400">
          <a:solidFill>
            <a:schemeClr val="tx1"/>
          </a:solidFill>
          <a:latin typeface="Calibri" pitchFamily="34" charset="0"/>
          <a:ea typeface="MS PGothic" pitchFamily="34" charset="-128"/>
        </a:defRPr>
      </a:lvl4pPr>
      <a:lvl5pPr algn="ctr" rtl="0" eaLnBrk="0" fontAlgn="base" hangingPunct="0">
        <a:spcBef>
          <a:spcPct val="0"/>
        </a:spcBef>
        <a:spcAft>
          <a:spcPct val="0"/>
        </a:spcAft>
        <a:defRPr sz="4400">
          <a:solidFill>
            <a:schemeClr val="tx1"/>
          </a:solidFill>
          <a:latin typeface="Calibri" pitchFamily="34" charset="0"/>
          <a:ea typeface="MS PGothic" pitchFamily="34" charset="-128"/>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S PGothic" pitchFamily="34" charset="-128"/>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S PGothic" pitchFamily="34" charset="-128"/>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Ondertitel 2"/>
          <p:cNvSpPr>
            <a:spLocks noGrp="1"/>
          </p:cNvSpPr>
          <p:nvPr>
            <p:ph type="subTitle" idx="1"/>
          </p:nvPr>
        </p:nvSpPr>
        <p:spPr>
          <a:xfrm>
            <a:off x="683568" y="620688"/>
            <a:ext cx="7776864" cy="3960439"/>
          </a:xfrm>
        </p:spPr>
        <p:txBody>
          <a:bodyPr/>
          <a:lstStyle/>
          <a:p>
            <a:pPr algn="l" eaLnBrk="1" hangingPunct="1"/>
            <a:r>
              <a:rPr lang="nl-NL" sz="2400" b="1" dirty="0" smtClean="0">
                <a:solidFill>
                  <a:schemeClr val="tx1"/>
                </a:solidFill>
              </a:rPr>
              <a:t>Wat doe ik hier vandaag?</a:t>
            </a:r>
          </a:p>
          <a:p>
            <a:pPr algn="l" eaLnBrk="1" hangingPunct="1"/>
            <a:endParaRPr lang="nl-NL" sz="2400" b="1" dirty="0" smtClean="0">
              <a:solidFill>
                <a:schemeClr val="tx1"/>
              </a:solidFill>
            </a:endParaRPr>
          </a:p>
          <a:p>
            <a:pPr algn="l" eaLnBrk="1" hangingPunct="1">
              <a:buFont typeface="Arial" pitchFamily="34" charset="0"/>
              <a:buChar char="•"/>
            </a:pPr>
            <a:r>
              <a:rPr lang="nl-NL" sz="2400" dirty="0" smtClean="0">
                <a:solidFill>
                  <a:schemeClr val="tx1"/>
                </a:solidFill>
              </a:rPr>
              <a:t> Ik denk na over een karaktereigenschap van God: Hij straft soms uit liefde.</a:t>
            </a:r>
          </a:p>
          <a:p>
            <a:pPr algn="l" eaLnBrk="1" hangingPunct="1">
              <a:buFont typeface="Arial" pitchFamily="34" charset="0"/>
              <a:buChar char="•"/>
            </a:pPr>
            <a:r>
              <a:rPr lang="nl-NL" sz="2400" dirty="0" smtClean="0">
                <a:solidFill>
                  <a:schemeClr val="tx1"/>
                </a:solidFill>
              </a:rPr>
              <a:t> </a:t>
            </a:r>
            <a:r>
              <a:rPr lang="nl-NL" sz="2400" dirty="0" smtClean="0">
                <a:solidFill>
                  <a:schemeClr val="tx1"/>
                </a:solidFill>
              </a:rPr>
              <a:t>Ik denk na over de gevolgen als God niet in zou grijpen bij onrecht. </a:t>
            </a:r>
          </a:p>
          <a:p>
            <a:pPr algn="l" eaLnBrk="1" hangingPunct="1">
              <a:buFont typeface="Arial" pitchFamily="34" charset="0"/>
              <a:buChar char="•"/>
            </a:pPr>
            <a:r>
              <a:rPr lang="nl-NL" sz="2400" dirty="0" smtClean="0">
                <a:solidFill>
                  <a:schemeClr val="tx1"/>
                </a:solidFill>
              </a:rPr>
              <a:t>Ik vorm mijn mening over de vraag of God nu nog steeds straft.</a:t>
            </a:r>
            <a:endParaRPr lang="nl-NL" sz="2400" dirty="0" smtClean="0">
              <a:solidFill>
                <a:schemeClr val="tx1"/>
              </a:solidFill>
            </a:endParaRPr>
          </a:p>
        </p:txBody>
      </p:sp>
      <p:pic>
        <p:nvPicPr>
          <p:cNvPr id="13314" name="Picture 3"/>
          <p:cNvPicPr>
            <a:picLocks noChangeAspect="1" noChangeArrowheads="1"/>
          </p:cNvPicPr>
          <p:nvPr/>
        </p:nvPicPr>
        <p:blipFill>
          <a:blip r:embed="rId2" cstate="print"/>
          <a:srcRect/>
          <a:stretch>
            <a:fillRect/>
          </a:stretch>
        </p:blipFill>
        <p:spPr bwMode="auto">
          <a:xfrm>
            <a:off x="6870070" y="4509120"/>
            <a:ext cx="1859816" cy="2034604"/>
          </a:xfrm>
          <a:prstGeom prst="rect">
            <a:avLst/>
          </a:prstGeom>
          <a:noFill/>
          <a:ln w="9525">
            <a:noFill/>
            <a:miter lim="800000"/>
            <a:headEnd/>
            <a:tailEnd/>
          </a:ln>
        </p:spPr>
      </p:pic>
      <p:sp>
        <p:nvSpPr>
          <p:cNvPr id="8" name="Titel 1"/>
          <p:cNvSpPr txBox="1">
            <a:spLocks/>
          </p:cNvSpPr>
          <p:nvPr/>
        </p:nvSpPr>
        <p:spPr>
          <a:xfrm>
            <a:off x="3635896" y="6021288"/>
            <a:ext cx="3351213" cy="576262"/>
          </a:xfrm>
          <a:prstGeom prst="rect">
            <a:avLst/>
          </a:prstGeom>
        </p:spPr>
        <p:txBody>
          <a:bodyPr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nl-NL" sz="2800" b="1" dirty="0" smtClean="0">
                <a:solidFill>
                  <a:schemeClr val="accent5">
                    <a:lumMod val="75000"/>
                  </a:schemeClr>
                </a:solidFill>
              </a:rPr>
              <a:t>Les 7 De Vader straft</a:t>
            </a:r>
            <a:endParaRPr lang="nl-NL" sz="2800" b="1" dirty="0">
              <a:solidFill>
                <a:schemeClr val="accent5">
                  <a:lumMod val="75000"/>
                </a:schemeClr>
              </a:solidFill>
            </a:endParaRPr>
          </a:p>
        </p:txBody>
      </p:sp>
      <p:pic>
        <p:nvPicPr>
          <p:cNvPr id="13316" name="Afbeelding 5"/>
          <p:cNvPicPr>
            <a:picLocks noChangeAspect="1"/>
          </p:cNvPicPr>
          <p:nvPr/>
        </p:nvPicPr>
        <p:blipFill>
          <a:blip r:embed="rId3" cstate="print"/>
          <a:srcRect/>
          <a:stretch>
            <a:fillRect/>
          </a:stretch>
        </p:blipFill>
        <p:spPr bwMode="auto">
          <a:xfrm>
            <a:off x="179388" y="4864100"/>
            <a:ext cx="1223962" cy="1873250"/>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Ondertitel 2"/>
          <p:cNvSpPr>
            <a:spLocks noGrp="1"/>
          </p:cNvSpPr>
          <p:nvPr>
            <p:ph type="subTitle" idx="1"/>
          </p:nvPr>
        </p:nvSpPr>
        <p:spPr>
          <a:xfrm>
            <a:off x="539750" y="404813"/>
            <a:ext cx="8064698" cy="4392612"/>
          </a:xfrm>
        </p:spPr>
        <p:txBody>
          <a:bodyPr/>
          <a:lstStyle/>
          <a:p>
            <a:pPr algn="l" eaLnBrk="1" hangingPunct="1"/>
            <a:r>
              <a:rPr lang="nl-NL" sz="2000" b="1" dirty="0" smtClean="0">
                <a:solidFill>
                  <a:schemeClr val="tx1"/>
                </a:solidFill>
              </a:rPr>
              <a:t>Genesis 6</a:t>
            </a:r>
            <a:r>
              <a:rPr lang="nl-NL" sz="2000" b="1" dirty="0" smtClean="0">
                <a:solidFill>
                  <a:schemeClr val="tx1"/>
                </a:solidFill>
              </a:rPr>
              <a:t>: 11-14</a:t>
            </a:r>
            <a:endParaRPr lang="nl-NL" sz="2000" b="1" dirty="0" smtClean="0">
              <a:solidFill>
                <a:schemeClr val="tx1"/>
              </a:solidFill>
            </a:endParaRPr>
          </a:p>
          <a:p>
            <a:pPr algn="l" eaLnBrk="1" hangingPunct="1"/>
            <a:r>
              <a:rPr lang="nl-NL" sz="2000" dirty="0" smtClean="0">
                <a:solidFill>
                  <a:schemeClr val="tx1"/>
                </a:solidFill>
              </a:rPr>
              <a:t>11 In </a:t>
            </a:r>
            <a:r>
              <a:rPr lang="nl-NL" sz="2000" dirty="0" err="1" smtClean="0">
                <a:solidFill>
                  <a:schemeClr val="tx1"/>
                </a:solidFill>
              </a:rPr>
              <a:t>Noachs</a:t>
            </a:r>
            <a:r>
              <a:rPr lang="nl-NL" sz="2000" dirty="0" smtClean="0">
                <a:solidFill>
                  <a:schemeClr val="tx1"/>
                </a:solidFill>
              </a:rPr>
              <a:t> tijd was de aarde in Gods ogen verdorven en vol onrecht. 12 Toen God zag dat de aarde door en door slecht was, dat iedereen een verderfelijk leven leidde, 13 zei hij tegen Noach: </a:t>
            </a:r>
            <a:r>
              <a:rPr lang="ja-JP" altLang="nl-NL" sz="2000" dirty="0" smtClean="0">
                <a:solidFill>
                  <a:schemeClr val="tx1"/>
                </a:solidFill>
              </a:rPr>
              <a:t>‘</a:t>
            </a:r>
            <a:r>
              <a:rPr lang="nl-NL" altLang="ja-JP" sz="2000" dirty="0" smtClean="0">
                <a:solidFill>
                  <a:schemeClr val="tx1"/>
                </a:solidFill>
              </a:rPr>
              <a:t>Ik heb besloten een einde te maken aan het leven van alle mensen, want door hen is de aarde vol onrecht. Ik ga hen vernietigen, en de aarde erbij. 14 Maak jij nu een ark van pijnboomhout. Maak daar verschillende ruimten in, en bestrijk hem vanbinnen en vanbuiten met pek. </a:t>
            </a:r>
            <a:endParaRPr lang="nl-NL" sz="2000" dirty="0" smtClean="0">
              <a:solidFill>
                <a:schemeClr val="tx1"/>
              </a:solidFill>
            </a:endParaRPr>
          </a:p>
        </p:txBody>
      </p:sp>
      <p:pic>
        <p:nvPicPr>
          <p:cNvPr id="24578" name="Picture 3"/>
          <p:cNvPicPr>
            <a:picLocks noChangeAspect="1" noChangeArrowheads="1"/>
          </p:cNvPicPr>
          <p:nvPr/>
        </p:nvPicPr>
        <p:blipFill>
          <a:blip r:embed="rId2" cstate="print"/>
          <a:srcRect/>
          <a:stretch>
            <a:fillRect/>
          </a:stretch>
        </p:blipFill>
        <p:spPr bwMode="auto">
          <a:xfrm>
            <a:off x="6876256" y="4437112"/>
            <a:ext cx="1925638" cy="2106612"/>
          </a:xfrm>
          <a:prstGeom prst="rect">
            <a:avLst/>
          </a:prstGeom>
          <a:noFill/>
          <a:ln w="9525">
            <a:noFill/>
            <a:miter lim="800000"/>
            <a:headEnd/>
            <a:tailEnd/>
          </a:ln>
        </p:spPr>
      </p:pic>
      <p:sp>
        <p:nvSpPr>
          <p:cNvPr id="12" name="Titel 1"/>
          <p:cNvSpPr txBox="1">
            <a:spLocks/>
          </p:cNvSpPr>
          <p:nvPr/>
        </p:nvSpPr>
        <p:spPr>
          <a:xfrm>
            <a:off x="3707904" y="6021288"/>
            <a:ext cx="3351213" cy="576262"/>
          </a:xfrm>
          <a:prstGeom prst="rect">
            <a:avLst/>
          </a:prstGeom>
        </p:spPr>
        <p:txBody>
          <a:bodyPr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nl-NL" sz="2800" b="1" dirty="0" smtClean="0">
                <a:solidFill>
                  <a:schemeClr val="accent5">
                    <a:lumMod val="75000"/>
                  </a:schemeClr>
                </a:solidFill>
              </a:rPr>
              <a:t>les 7 De vader straft</a:t>
            </a:r>
            <a:endParaRPr lang="nl-NL" sz="2800" b="1" dirty="0">
              <a:solidFill>
                <a:schemeClr val="accent5">
                  <a:lumMod val="75000"/>
                </a:schemeClr>
              </a:solidFill>
            </a:endParaRPr>
          </a:p>
        </p:txBody>
      </p:sp>
      <p:pic>
        <p:nvPicPr>
          <p:cNvPr id="24580" name="Afbeelding 5"/>
          <p:cNvPicPr>
            <a:picLocks noChangeAspect="1"/>
          </p:cNvPicPr>
          <p:nvPr/>
        </p:nvPicPr>
        <p:blipFill>
          <a:blip r:embed="rId3" cstate="print"/>
          <a:srcRect/>
          <a:stretch>
            <a:fillRect/>
          </a:stretch>
        </p:blipFill>
        <p:spPr bwMode="auto">
          <a:xfrm>
            <a:off x="179388" y="4864100"/>
            <a:ext cx="1223962" cy="1873250"/>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Ondertitel 2"/>
          <p:cNvSpPr>
            <a:spLocks noGrp="1"/>
          </p:cNvSpPr>
          <p:nvPr>
            <p:ph type="subTitle" idx="1"/>
          </p:nvPr>
        </p:nvSpPr>
        <p:spPr>
          <a:xfrm>
            <a:off x="1331640" y="1858963"/>
            <a:ext cx="6408712" cy="1944687"/>
          </a:xfrm>
        </p:spPr>
        <p:txBody>
          <a:bodyPr/>
          <a:lstStyle/>
          <a:p>
            <a:pPr eaLnBrk="1" hangingPunct="1"/>
            <a:r>
              <a:rPr lang="nl-NL" sz="4000" b="1" dirty="0" smtClean="0">
                <a:solidFill>
                  <a:schemeClr val="tx1"/>
                </a:solidFill>
              </a:rPr>
              <a:t> </a:t>
            </a:r>
            <a:r>
              <a:rPr lang="nl-NL" sz="4000" b="1" dirty="0" smtClean="0">
                <a:solidFill>
                  <a:schemeClr val="tx1"/>
                </a:solidFill>
              </a:rPr>
              <a:t>God houdt er niet van</a:t>
            </a:r>
            <a:endParaRPr lang="nl-NL" sz="4000" b="1" dirty="0" smtClean="0">
              <a:solidFill>
                <a:schemeClr val="tx1"/>
              </a:solidFill>
            </a:endParaRPr>
          </a:p>
        </p:txBody>
      </p:sp>
      <p:pic>
        <p:nvPicPr>
          <p:cNvPr id="13314" name="Picture 3"/>
          <p:cNvPicPr>
            <a:picLocks noChangeAspect="1" noChangeArrowheads="1"/>
          </p:cNvPicPr>
          <p:nvPr/>
        </p:nvPicPr>
        <p:blipFill>
          <a:blip r:embed="rId2" cstate="print"/>
          <a:srcRect/>
          <a:stretch>
            <a:fillRect/>
          </a:stretch>
        </p:blipFill>
        <p:spPr bwMode="auto">
          <a:xfrm>
            <a:off x="6012160" y="3570583"/>
            <a:ext cx="2717726" cy="2973141"/>
          </a:xfrm>
          <a:prstGeom prst="rect">
            <a:avLst/>
          </a:prstGeom>
          <a:noFill/>
          <a:ln w="9525">
            <a:noFill/>
            <a:miter lim="800000"/>
            <a:headEnd/>
            <a:tailEnd/>
          </a:ln>
        </p:spPr>
      </p:pic>
      <p:sp>
        <p:nvSpPr>
          <p:cNvPr id="8" name="Titel 1"/>
          <p:cNvSpPr txBox="1">
            <a:spLocks/>
          </p:cNvSpPr>
          <p:nvPr/>
        </p:nvSpPr>
        <p:spPr>
          <a:xfrm>
            <a:off x="2771800" y="6021288"/>
            <a:ext cx="3351213" cy="576262"/>
          </a:xfrm>
          <a:prstGeom prst="rect">
            <a:avLst/>
          </a:prstGeom>
        </p:spPr>
        <p:txBody>
          <a:bodyPr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nl-NL" sz="2800" b="1" dirty="0" smtClean="0">
                <a:solidFill>
                  <a:schemeClr val="accent5">
                    <a:lumMod val="75000"/>
                  </a:schemeClr>
                </a:solidFill>
              </a:rPr>
              <a:t>Les 7 De Vader straft</a:t>
            </a:r>
            <a:endParaRPr lang="nl-NL" sz="2800" b="1" dirty="0">
              <a:solidFill>
                <a:schemeClr val="accent5">
                  <a:lumMod val="75000"/>
                </a:schemeClr>
              </a:solidFill>
            </a:endParaRPr>
          </a:p>
        </p:txBody>
      </p:sp>
      <p:pic>
        <p:nvPicPr>
          <p:cNvPr id="13316" name="Afbeelding 5"/>
          <p:cNvPicPr>
            <a:picLocks noChangeAspect="1"/>
          </p:cNvPicPr>
          <p:nvPr/>
        </p:nvPicPr>
        <p:blipFill>
          <a:blip r:embed="rId3" cstate="print"/>
          <a:srcRect/>
          <a:stretch>
            <a:fillRect/>
          </a:stretch>
        </p:blipFill>
        <p:spPr bwMode="auto">
          <a:xfrm>
            <a:off x="179388" y="4864100"/>
            <a:ext cx="1223962" cy="1873250"/>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Ondertitel 2"/>
          <p:cNvSpPr>
            <a:spLocks noGrp="1"/>
          </p:cNvSpPr>
          <p:nvPr>
            <p:ph type="subTitle" idx="1"/>
          </p:nvPr>
        </p:nvSpPr>
        <p:spPr>
          <a:xfrm>
            <a:off x="539750" y="404813"/>
            <a:ext cx="8064698" cy="4392612"/>
          </a:xfrm>
        </p:spPr>
        <p:txBody>
          <a:bodyPr/>
          <a:lstStyle/>
          <a:p>
            <a:pPr algn="l" eaLnBrk="1" hangingPunct="1"/>
            <a:r>
              <a:rPr lang="nl-NL" sz="2400" b="1" dirty="0" smtClean="0">
                <a:solidFill>
                  <a:schemeClr val="tx1"/>
                </a:solidFill>
              </a:rPr>
              <a:t>Ezechiël 18: 23</a:t>
            </a:r>
          </a:p>
          <a:p>
            <a:pPr algn="l" eaLnBrk="1" hangingPunct="1"/>
            <a:r>
              <a:rPr lang="nl-NL" sz="2400" dirty="0" smtClean="0">
                <a:solidFill>
                  <a:schemeClr val="tx1"/>
                </a:solidFill>
              </a:rPr>
              <a:t>Denken jullie dat ik het toejuich als een slecht mens sterven moet? </a:t>
            </a:r>
            <a:endParaRPr lang="nl-NL" sz="2400" dirty="0" smtClean="0">
              <a:solidFill>
                <a:schemeClr val="tx1"/>
              </a:solidFill>
            </a:endParaRPr>
          </a:p>
          <a:p>
            <a:pPr algn="l" eaLnBrk="1" hangingPunct="1"/>
            <a:r>
              <a:rPr lang="nl-NL" sz="2400" dirty="0" smtClean="0">
                <a:solidFill>
                  <a:schemeClr val="tx1"/>
                </a:solidFill>
              </a:rPr>
              <a:t>– </a:t>
            </a:r>
            <a:r>
              <a:rPr lang="nl-NL" sz="2400" dirty="0" smtClean="0">
                <a:solidFill>
                  <a:schemeClr val="tx1"/>
                </a:solidFill>
              </a:rPr>
              <a:t>spreekt God, de HEER. </a:t>
            </a:r>
            <a:endParaRPr lang="nl-NL" sz="2400" dirty="0" smtClean="0">
              <a:solidFill>
                <a:schemeClr val="tx1"/>
              </a:solidFill>
            </a:endParaRPr>
          </a:p>
          <a:p>
            <a:pPr algn="l" eaLnBrk="1" hangingPunct="1"/>
            <a:r>
              <a:rPr lang="nl-NL" sz="2400" dirty="0" smtClean="0">
                <a:solidFill>
                  <a:schemeClr val="tx1"/>
                </a:solidFill>
              </a:rPr>
              <a:t>Nee</a:t>
            </a:r>
            <a:r>
              <a:rPr lang="nl-NL" sz="2400" dirty="0" smtClean="0">
                <a:solidFill>
                  <a:schemeClr val="tx1"/>
                </a:solidFill>
              </a:rPr>
              <a:t>, ik wil dat hij tot inkeer komt en in </a:t>
            </a:r>
            <a:r>
              <a:rPr lang="nl-NL" sz="2400" dirty="0" smtClean="0">
                <a:solidFill>
                  <a:schemeClr val="tx1"/>
                </a:solidFill>
              </a:rPr>
              <a:t>leven </a:t>
            </a:r>
            <a:r>
              <a:rPr lang="nl-NL" sz="2400" dirty="0" smtClean="0">
                <a:solidFill>
                  <a:schemeClr val="tx1"/>
                </a:solidFill>
              </a:rPr>
              <a:t>blijft</a:t>
            </a:r>
            <a:r>
              <a:rPr lang="nl-NL" sz="2400" dirty="0" smtClean="0">
                <a:solidFill>
                  <a:schemeClr val="tx1"/>
                </a:solidFill>
              </a:rPr>
              <a:t>.</a:t>
            </a:r>
          </a:p>
          <a:p>
            <a:pPr algn="l" eaLnBrk="1" hangingPunct="1"/>
            <a:endParaRPr lang="nl-NL" sz="2400" dirty="0" smtClean="0">
              <a:solidFill>
                <a:schemeClr val="tx1"/>
              </a:solidFill>
            </a:endParaRPr>
          </a:p>
          <a:p>
            <a:pPr algn="l" eaLnBrk="1" hangingPunct="1"/>
            <a:r>
              <a:rPr lang="nl-NL" sz="2400" b="1" dirty="0" smtClean="0">
                <a:solidFill>
                  <a:schemeClr val="tx1"/>
                </a:solidFill>
              </a:rPr>
              <a:t>Jona 4: 2</a:t>
            </a:r>
          </a:p>
          <a:p>
            <a:pPr algn="l" eaLnBrk="1" hangingPunct="1"/>
            <a:r>
              <a:rPr lang="nl-NL" sz="2400" dirty="0" smtClean="0">
                <a:solidFill>
                  <a:schemeClr val="tx1"/>
                </a:solidFill>
              </a:rPr>
              <a:t>Ik wist het wel: u bent een God die genadig is en liefdevol, </a:t>
            </a:r>
            <a:endParaRPr lang="nl-NL" sz="2400" dirty="0" smtClean="0">
              <a:solidFill>
                <a:schemeClr val="tx1"/>
              </a:solidFill>
            </a:endParaRPr>
          </a:p>
          <a:p>
            <a:pPr algn="l" eaLnBrk="1" hangingPunct="1"/>
            <a:r>
              <a:rPr lang="nl-NL" sz="2400" dirty="0" smtClean="0">
                <a:solidFill>
                  <a:schemeClr val="tx1"/>
                </a:solidFill>
              </a:rPr>
              <a:t>geduldig </a:t>
            </a:r>
            <a:r>
              <a:rPr lang="nl-NL" sz="2400" dirty="0" smtClean="0">
                <a:solidFill>
                  <a:schemeClr val="tx1"/>
                </a:solidFill>
              </a:rPr>
              <a:t>en trouw, en tot vergeving bereid.</a:t>
            </a:r>
          </a:p>
        </p:txBody>
      </p:sp>
      <p:pic>
        <p:nvPicPr>
          <p:cNvPr id="24578" name="Picture 3"/>
          <p:cNvPicPr>
            <a:picLocks noChangeAspect="1" noChangeArrowheads="1"/>
          </p:cNvPicPr>
          <p:nvPr/>
        </p:nvPicPr>
        <p:blipFill>
          <a:blip r:embed="rId2" cstate="print"/>
          <a:srcRect/>
          <a:stretch>
            <a:fillRect/>
          </a:stretch>
        </p:blipFill>
        <p:spPr bwMode="auto">
          <a:xfrm>
            <a:off x="6876256" y="4437112"/>
            <a:ext cx="1925638" cy="2106612"/>
          </a:xfrm>
          <a:prstGeom prst="rect">
            <a:avLst/>
          </a:prstGeom>
          <a:noFill/>
          <a:ln w="9525">
            <a:noFill/>
            <a:miter lim="800000"/>
            <a:headEnd/>
            <a:tailEnd/>
          </a:ln>
        </p:spPr>
      </p:pic>
      <p:sp>
        <p:nvSpPr>
          <p:cNvPr id="12" name="Titel 1"/>
          <p:cNvSpPr txBox="1">
            <a:spLocks/>
          </p:cNvSpPr>
          <p:nvPr/>
        </p:nvSpPr>
        <p:spPr>
          <a:xfrm>
            <a:off x="3707904" y="6021288"/>
            <a:ext cx="3351213" cy="576262"/>
          </a:xfrm>
          <a:prstGeom prst="rect">
            <a:avLst/>
          </a:prstGeom>
        </p:spPr>
        <p:txBody>
          <a:bodyPr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nl-NL" sz="2800" b="1" dirty="0" smtClean="0">
                <a:solidFill>
                  <a:schemeClr val="accent5">
                    <a:lumMod val="75000"/>
                  </a:schemeClr>
                </a:solidFill>
              </a:rPr>
              <a:t>les 7 De vader straft</a:t>
            </a:r>
            <a:endParaRPr lang="nl-NL" sz="2800" b="1" dirty="0">
              <a:solidFill>
                <a:schemeClr val="accent5">
                  <a:lumMod val="75000"/>
                </a:schemeClr>
              </a:solidFill>
            </a:endParaRPr>
          </a:p>
        </p:txBody>
      </p:sp>
      <p:pic>
        <p:nvPicPr>
          <p:cNvPr id="24580" name="Afbeelding 5"/>
          <p:cNvPicPr>
            <a:picLocks noChangeAspect="1"/>
          </p:cNvPicPr>
          <p:nvPr/>
        </p:nvPicPr>
        <p:blipFill>
          <a:blip r:embed="rId3" cstate="print"/>
          <a:srcRect/>
          <a:stretch>
            <a:fillRect/>
          </a:stretch>
        </p:blipFill>
        <p:spPr bwMode="auto">
          <a:xfrm>
            <a:off x="179388" y="4864100"/>
            <a:ext cx="1223962" cy="1873250"/>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Ondertitel 2"/>
          <p:cNvSpPr>
            <a:spLocks noGrp="1"/>
          </p:cNvSpPr>
          <p:nvPr>
            <p:ph type="subTitle" idx="1"/>
          </p:nvPr>
        </p:nvSpPr>
        <p:spPr>
          <a:xfrm>
            <a:off x="971600" y="836712"/>
            <a:ext cx="7128792" cy="2663726"/>
          </a:xfrm>
        </p:spPr>
        <p:txBody>
          <a:bodyPr/>
          <a:lstStyle/>
          <a:p>
            <a:pPr eaLnBrk="1" hangingPunct="1"/>
            <a:r>
              <a:rPr lang="nl-NL" b="1" dirty="0" smtClean="0">
                <a:solidFill>
                  <a:schemeClr val="tx1"/>
                </a:solidFill>
              </a:rPr>
              <a:t>Hebreeën </a:t>
            </a:r>
            <a:r>
              <a:rPr lang="nl-NL" b="1" dirty="0" smtClean="0">
                <a:solidFill>
                  <a:schemeClr val="tx1"/>
                </a:solidFill>
              </a:rPr>
              <a:t>12</a:t>
            </a:r>
            <a:r>
              <a:rPr lang="nl-NL" b="1" dirty="0" smtClean="0">
                <a:solidFill>
                  <a:schemeClr val="tx1"/>
                </a:solidFill>
              </a:rPr>
              <a:t>: 6</a:t>
            </a:r>
            <a:endParaRPr lang="nl-NL" b="1" dirty="0" smtClean="0">
              <a:solidFill>
                <a:schemeClr val="tx1"/>
              </a:solidFill>
            </a:endParaRPr>
          </a:p>
          <a:p>
            <a:pPr eaLnBrk="1" hangingPunct="1"/>
            <a:r>
              <a:rPr lang="nl-NL" altLang="ja-JP" dirty="0" smtClean="0">
                <a:solidFill>
                  <a:schemeClr val="tx1"/>
                </a:solidFill>
              </a:rPr>
              <a:t>Want </a:t>
            </a:r>
            <a:r>
              <a:rPr lang="nl-NL" altLang="ja-JP" dirty="0" smtClean="0">
                <a:solidFill>
                  <a:schemeClr val="tx1"/>
                </a:solidFill>
              </a:rPr>
              <a:t>de Heer berispt wie hij liefheeft, </a:t>
            </a:r>
            <a:endParaRPr lang="nl-NL" altLang="ja-JP" dirty="0" smtClean="0">
              <a:solidFill>
                <a:schemeClr val="tx1"/>
              </a:solidFill>
            </a:endParaRPr>
          </a:p>
          <a:p>
            <a:pPr eaLnBrk="1" hangingPunct="1"/>
            <a:r>
              <a:rPr lang="nl-NL" altLang="ja-JP" dirty="0" smtClean="0">
                <a:solidFill>
                  <a:schemeClr val="tx1"/>
                </a:solidFill>
              </a:rPr>
              <a:t>straft </a:t>
            </a:r>
            <a:r>
              <a:rPr lang="nl-NL" altLang="ja-JP" dirty="0" smtClean="0">
                <a:solidFill>
                  <a:schemeClr val="tx1"/>
                </a:solidFill>
              </a:rPr>
              <a:t>elke zoon van wie hij houdt</a:t>
            </a:r>
            <a:r>
              <a:rPr lang="nl-NL" altLang="ja-JP" dirty="0" smtClean="0">
                <a:solidFill>
                  <a:schemeClr val="tx1"/>
                </a:solidFill>
              </a:rPr>
              <a:t>. </a:t>
            </a:r>
            <a:endParaRPr lang="nl-NL" dirty="0" smtClean="0">
              <a:solidFill>
                <a:schemeClr val="tx1"/>
              </a:solidFill>
            </a:endParaRPr>
          </a:p>
        </p:txBody>
      </p:sp>
      <p:pic>
        <p:nvPicPr>
          <p:cNvPr id="25602" name="Picture 3"/>
          <p:cNvPicPr>
            <a:picLocks noChangeAspect="1" noChangeArrowheads="1"/>
          </p:cNvPicPr>
          <p:nvPr/>
        </p:nvPicPr>
        <p:blipFill>
          <a:blip r:embed="rId2" cstate="print"/>
          <a:srcRect/>
          <a:stretch>
            <a:fillRect/>
          </a:stretch>
        </p:blipFill>
        <p:spPr bwMode="auto">
          <a:xfrm>
            <a:off x="6804248" y="4293096"/>
            <a:ext cx="1925638" cy="2106612"/>
          </a:xfrm>
          <a:prstGeom prst="rect">
            <a:avLst/>
          </a:prstGeom>
          <a:noFill/>
          <a:ln w="9525">
            <a:noFill/>
            <a:miter lim="800000"/>
            <a:headEnd/>
            <a:tailEnd/>
          </a:ln>
        </p:spPr>
      </p:pic>
      <p:sp>
        <p:nvSpPr>
          <p:cNvPr id="6" name="Titel 1"/>
          <p:cNvSpPr txBox="1">
            <a:spLocks/>
          </p:cNvSpPr>
          <p:nvPr/>
        </p:nvSpPr>
        <p:spPr>
          <a:xfrm>
            <a:off x="3563888" y="5877272"/>
            <a:ext cx="3351213" cy="576262"/>
          </a:xfrm>
          <a:prstGeom prst="rect">
            <a:avLst/>
          </a:prstGeom>
        </p:spPr>
        <p:txBody>
          <a:bodyPr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nl-NL" sz="2800" b="1" dirty="0" smtClean="0">
                <a:solidFill>
                  <a:schemeClr val="accent5">
                    <a:lumMod val="75000"/>
                  </a:schemeClr>
                </a:solidFill>
              </a:rPr>
              <a:t>Les 7 De Vader straft</a:t>
            </a:r>
            <a:endParaRPr lang="nl-NL" sz="2800" b="1" dirty="0">
              <a:solidFill>
                <a:schemeClr val="accent5">
                  <a:lumMod val="75000"/>
                </a:schemeClr>
              </a:solidFill>
            </a:endParaRPr>
          </a:p>
        </p:txBody>
      </p:sp>
      <p:pic>
        <p:nvPicPr>
          <p:cNvPr id="25604" name="Afbeelding 5"/>
          <p:cNvPicPr>
            <a:picLocks noChangeAspect="1"/>
          </p:cNvPicPr>
          <p:nvPr/>
        </p:nvPicPr>
        <p:blipFill>
          <a:blip r:embed="rId3" cstate="print"/>
          <a:srcRect/>
          <a:stretch>
            <a:fillRect/>
          </a:stretch>
        </p:blipFill>
        <p:spPr bwMode="auto">
          <a:xfrm>
            <a:off x="179388" y="4864100"/>
            <a:ext cx="1223962" cy="1873250"/>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Ondertitel 2"/>
          <p:cNvSpPr>
            <a:spLocks noGrp="1"/>
          </p:cNvSpPr>
          <p:nvPr>
            <p:ph type="subTitle" idx="1"/>
          </p:nvPr>
        </p:nvSpPr>
        <p:spPr>
          <a:xfrm>
            <a:off x="1331640" y="1858963"/>
            <a:ext cx="6408712" cy="1944687"/>
          </a:xfrm>
        </p:spPr>
        <p:txBody>
          <a:bodyPr/>
          <a:lstStyle/>
          <a:p>
            <a:pPr eaLnBrk="1" hangingPunct="1"/>
            <a:r>
              <a:rPr lang="nl-NL" sz="4000" b="1" dirty="0" smtClean="0">
                <a:solidFill>
                  <a:schemeClr val="tx1"/>
                </a:solidFill>
              </a:rPr>
              <a:t> </a:t>
            </a:r>
            <a:r>
              <a:rPr lang="nl-NL" sz="4000" b="1" dirty="0" smtClean="0">
                <a:solidFill>
                  <a:schemeClr val="tx1"/>
                </a:solidFill>
              </a:rPr>
              <a:t>De ultieme straf</a:t>
            </a:r>
            <a:endParaRPr lang="nl-NL" sz="4000" b="1" dirty="0" smtClean="0">
              <a:solidFill>
                <a:schemeClr val="tx1"/>
              </a:solidFill>
            </a:endParaRPr>
          </a:p>
        </p:txBody>
      </p:sp>
      <p:pic>
        <p:nvPicPr>
          <p:cNvPr id="13314" name="Picture 3"/>
          <p:cNvPicPr>
            <a:picLocks noChangeAspect="1" noChangeArrowheads="1"/>
          </p:cNvPicPr>
          <p:nvPr/>
        </p:nvPicPr>
        <p:blipFill>
          <a:blip r:embed="rId2" cstate="print"/>
          <a:srcRect/>
          <a:stretch>
            <a:fillRect/>
          </a:stretch>
        </p:blipFill>
        <p:spPr bwMode="auto">
          <a:xfrm>
            <a:off x="6012160" y="3570583"/>
            <a:ext cx="2717726" cy="2973141"/>
          </a:xfrm>
          <a:prstGeom prst="rect">
            <a:avLst/>
          </a:prstGeom>
          <a:noFill/>
          <a:ln w="9525">
            <a:noFill/>
            <a:miter lim="800000"/>
            <a:headEnd/>
            <a:tailEnd/>
          </a:ln>
        </p:spPr>
      </p:pic>
      <p:sp>
        <p:nvSpPr>
          <p:cNvPr id="8" name="Titel 1"/>
          <p:cNvSpPr txBox="1">
            <a:spLocks/>
          </p:cNvSpPr>
          <p:nvPr/>
        </p:nvSpPr>
        <p:spPr>
          <a:xfrm>
            <a:off x="2771800" y="6021288"/>
            <a:ext cx="3351213" cy="576262"/>
          </a:xfrm>
          <a:prstGeom prst="rect">
            <a:avLst/>
          </a:prstGeom>
        </p:spPr>
        <p:txBody>
          <a:bodyPr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nl-NL" sz="2800" b="1" dirty="0" smtClean="0">
                <a:solidFill>
                  <a:schemeClr val="accent5">
                    <a:lumMod val="75000"/>
                  </a:schemeClr>
                </a:solidFill>
              </a:rPr>
              <a:t>Les 7 De Vader straft</a:t>
            </a:r>
            <a:endParaRPr lang="nl-NL" sz="2800" b="1" dirty="0">
              <a:solidFill>
                <a:schemeClr val="accent5">
                  <a:lumMod val="75000"/>
                </a:schemeClr>
              </a:solidFill>
            </a:endParaRPr>
          </a:p>
        </p:txBody>
      </p:sp>
      <p:pic>
        <p:nvPicPr>
          <p:cNvPr id="13316" name="Afbeelding 5"/>
          <p:cNvPicPr>
            <a:picLocks noChangeAspect="1"/>
          </p:cNvPicPr>
          <p:nvPr/>
        </p:nvPicPr>
        <p:blipFill>
          <a:blip r:embed="rId3" cstate="print"/>
          <a:srcRect/>
          <a:stretch>
            <a:fillRect/>
          </a:stretch>
        </p:blipFill>
        <p:spPr bwMode="auto">
          <a:xfrm>
            <a:off x="179388" y="4864100"/>
            <a:ext cx="1223962" cy="1873250"/>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Ondertitel 2"/>
          <p:cNvSpPr>
            <a:spLocks noGrp="1"/>
          </p:cNvSpPr>
          <p:nvPr>
            <p:ph type="subTitle" idx="1"/>
          </p:nvPr>
        </p:nvSpPr>
        <p:spPr>
          <a:xfrm>
            <a:off x="1331640" y="1858963"/>
            <a:ext cx="6408712" cy="1944687"/>
          </a:xfrm>
        </p:spPr>
        <p:txBody>
          <a:bodyPr/>
          <a:lstStyle/>
          <a:p>
            <a:pPr eaLnBrk="1" hangingPunct="1"/>
            <a:r>
              <a:rPr lang="nl-NL" sz="4000" b="1" dirty="0" smtClean="0">
                <a:solidFill>
                  <a:schemeClr val="tx1"/>
                </a:solidFill>
              </a:rPr>
              <a:t> </a:t>
            </a:r>
            <a:r>
              <a:rPr lang="nl-NL" sz="4000" b="1" dirty="0" smtClean="0">
                <a:solidFill>
                  <a:schemeClr val="tx1"/>
                </a:solidFill>
              </a:rPr>
              <a:t>Straft God nu nog?</a:t>
            </a:r>
            <a:endParaRPr lang="nl-NL" sz="4000" b="1" dirty="0" smtClean="0">
              <a:solidFill>
                <a:schemeClr val="tx1"/>
              </a:solidFill>
            </a:endParaRPr>
          </a:p>
        </p:txBody>
      </p:sp>
      <p:pic>
        <p:nvPicPr>
          <p:cNvPr id="13314" name="Picture 3"/>
          <p:cNvPicPr>
            <a:picLocks noChangeAspect="1" noChangeArrowheads="1"/>
          </p:cNvPicPr>
          <p:nvPr/>
        </p:nvPicPr>
        <p:blipFill>
          <a:blip r:embed="rId2" cstate="print"/>
          <a:srcRect/>
          <a:stretch>
            <a:fillRect/>
          </a:stretch>
        </p:blipFill>
        <p:spPr bwMode="auto">
          <a:xfrm>
            <a:off x="6012160" y="3570583"/>
            <a:ext cx="2717726" cy="2973141"/>
          </a:xfrm>
          <a:prstGeom prst="rect">
            <a:avLst/>
          </a:prstGeom>
          <a:noFill/>
          <a:ln w="9525">
            <a:noFill/>
            <a:miter lim="800000"/>
            <a:headEnd/>
            <a:tailEnd/>
          </a:ln>
        </p:spPr>
      </p:pic>
      <p:sp>
        <p:nvSpPr>
          <p:cNvPr id="8" name="Titel 1"/>
          <p:cNvSpPr txBox="1">
            <a:spLocks/>
          </p:cNvSpPr>
          <p:nvPr/>
        </p:nvSpPr>
        <p:spPr>
          <a:xfrm>
            <a:off x="2771800" y="6021288"/>
            <a:ext cx="3351213" cy="576262"/>
          </a:xfrm>
          <a:prstGeom prst="rect">
            <a:avLst/>
          </a:prstGeom>
        </p:spPr>
        <p:txBody>
          <a:bodyPr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nl-NL" sz="2800" b="1" dirty="0" smtClean="0">
                <a:solidFill>
                  <a:schemeClr val="accent5">
                    <a:lumMod val="75000"/>
                  </a:schemeClr>
                </a:solidFill>
              </a:rPr>
              <a:t>Les 7 De Vader straft</a:t>
            </a:r>
            <a:endParaRPr lang="nl-NL" sz="2800" b="1" dirty="0">
              <a:solidFill>
                <a:schemeClr val="accent5">
                  <a:lumMod val="75000"/>
                </a:schemeClr>
              </a:solidFill>
            </a:endParaRPr>
          </a:p>
        </p:txBody>
      </p:sp>
      <p:pic>
        <p:nvPicPr>
          <p:cNvPr id="13316" name="Afbeelding 5"/>
          <p:cNvPicPr>
            <a:picLocks noChangeAspect="1"/>
          </p:cNvPicPr>
          <p:nvPr/>
        </p:nvPicPr>
        <p:blipFill>
          <a:blip r:embed="rId3" cstate="print"/>
          <a:srcRect/>
          <a:stretch>
            <a:fillRect/>
          </a:stretch>
        </p:blipFill>
        <p:spPr bwMode="auto">
          <a:xfrm>
            <a:off x="179388" y="4864100"/>
            <a:ext cx="1223962" cy="1873250"/>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Ondertitel 2"/>
          <p:cNvSpPr>
            <a:spLocks noGrp="1"/>
          </p:cNvSpPr>
          <p:nvPr>
            <p:ph type="subTitle" idx="1"/>
          </p:nvPr>
        </p:nvSpPr>
        <p:spPr>
          <a:xfrm>
            <a:off x="1331640" y="1858963"/>
            <a:ext cx="6408712" cy="1944687"/>
          </a:xfrm>
        </p:spPr>
        <p:txBody>
          <a:bodyPr/>
          <a:lstStyle/>
          <a:p>
            <a:pPr eaLnBrk="1" hangingPunct="1"/>
            <a:r>
              <a:rPr lang="nl-NL" sz="4000" b="1" dirty="0" smtClean="0">
                <a:solidFill>
                  <a:schemeClr val="tx1"/>
                </a:solidFill>
              </a:rPr>
              <a:t> </a:t>
            </a:r>
            <a:r>
              <a:rPr lang="nl-NL" sz="4000" b="1" dirty="0" smtClean="0">
                <a:solidFill>
                  <a:schemeClr val="tx1"/>
                </a:solidFill>
              </a:rPr>
              <a:t>Natuurlijk</a:t>
            </a:r>
            <a:endParaRPr lang="nl-NL" sz="4000" b="1" dirty="0" smtClean="0">
              <a:solidFill>
                <a:schemeClr val="tx1"/>
              </a:solidFill>
            </a:endParaRPr>
          </a:p>
        </p:txBody>
      </p:sp>
      <p:pic>
        <p:nvPicPr>
          <p:cNvPr id="13314" name="Picture 3"/>
          <p:cNvPicPr>
            <a:picLocks noChangeAspect="1" noChangeArrowheads="1"/>
          </p:cNvPicPr>
          <p:nvPr/>
        </p:nvPicPr>
        <p:blipFill>
          <a:blip r:embed="rId2" cstate="print"/>
          <a:srcRect/>
          <a:stretch>
            <a:fillRect/>
          </a:stretch>
        </p:blipFill>
        <p:spPr bwMode="auto">
          <a:xfrm>
            <a:off x="6012160" y="3570583"/>
            <a:ext cx="2717726" cy="2973141"/>
          </a:xfrm>
          <a:prstGeom prst="rect">
            <a:avLst/>
          </a:prstGeom>
          <a:noFill/>
          <a:ln w="9525">
            <a:noFill/>
            <a:miter lim="800000"/>
            <a:headEnd/>
            <a:tailEnd/>
          </a:ln>
        </p:spPr>
      </p:pic>
      <p:sp>
        <p:nvSpPr>
          <p:cNvPr id="8" name="Titel 1"/>
          <p:cNvSpPr txBox="1">
            <a:spLocks/>
          </p:cNvSpPr>
          <p:nvPr/>
        </p:nvSpPr>
        <p:spPr>
          <a:xfrm>
            <a:off x="2771800" y="6021288"/>
            <a:ext cx="3351213" cy="576262"/>
          </a:xfrm>
          <a:prstGeom prst="rect">
            <a:avLst/>
          </a:prstGeom>
        </p:spPr>
        <p:txBody>
          <a:bodyPr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nl-NL" sz="2800" b="1" dirty="0" smtClean="0">
                <a:solidFill>
                  <a:schemeClr val="accent5">
                    <a:lumMod val="75000"/>
                  </a:schemeClr>
                </a:solidFill>
              </a:rPr>
              <a:t>Les 7 De Vader straft</a:t>
            </a:r>
            <a:endParaRPr lang="nl-NL" sz="2800" b="1" dirty="0">
              <a:solidFill>
                <a:schemeClr val="accent5">
                  <a:lumMod val="75000"/>
                </a:schemeClr>
              </a:solidFill>
            </a:endParaRPr>
          </a:p>
        </p:txBody>
      </p:sp>
      <p:pic>
        <p:nvPicPr>
          <p:cNvPr id="13316" name="Afbeelding 5"/>
          <p:cNvPicPr>
            <a:picLocks noChangeAspect="1"/>
          </p:cNvPicPr>
          <p:nvPr/>
        </p:nvPicPr>
        <p:blipFill>
          <a:blip r:embed="rId3" cstate="print"/>
          <a:srcRect/>
          <a:stretch>
            <a:fillRect/>
          </a:stretch>
        </p:blipFill>
        <p:spPr bwMode="auto">
          <a:xfrm>
            <a:off x="179388" y="4864100"/>
            <a:ext cx="1223962" cy="187325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Ondertitel 2"/>
          <p:cNvSpPr>
            <a:spLocks noGrp="1"/>
          </p:cNvSpPr>
          <p:nvPr>
            <p:ph type="subTitle" idx="1"/>
          </p:nvPr>
        </p:nvSpPr>
        <p:spPr>
          <a:xfrm>
            <a:off x="1331640" y="1858963"/>
            <a:ext cx="6408712" cy="1944687"/>
          </a:xfrm>
        </p:spPr>
        <p:txBody>
          <a:bodyPr/>
          <a:lstStyle/>
          <a:p>
            <a:pPr eaLnBrk="1" hangingPunct="1"/>
            <a:r>
              <a:rPr lang="nl-NL" sz="4000" b="1" dirty="0" smtClean="0">
                <a:solidFill>
                  <a:schemeClr val="tx1"/>
                </a:solidFill>
              </a:rPr>
              <a:t> </a:t>
            </a:r>
            <a:r>
              <a:rPr lang="nl-NL" sz="4000" b="1" dirty="0" smtClean="0">
                <a:solidFill>
                  <a:schemeClr val="tx1"/>
                </a:solidFill>
              </a:rPr>
              <a:t>Straf</a:t>
            </a:r>
            <a:endParaRPr lang="nl-NL" sz="4000" b="1" dirty="0" smtClean="0">
              <a:solidFill>
                <a:schemeClr val="tx1"/>
              </a:solidFill>
            </a:endParaRPr>
          </a:p>
        </p:txBody>
      </p:sp>
      <p:pic>
        <p:nvPicPr>
          <p:cNvPr id="13314" name="Picture 3"/>
          <p:cNvPicPr>
            <a:picLocks noChangeAspect="1" noChangeArrowheads="1"/>
          </p:cNvPicPr>
          <p:nvPr/>
        </p:nvPicPr>
        <p:blipFill>
          <a:blip r:embed="rId2" cstate="print"/>
          <a:srcRect/>
          <a:stretch>
            <a:fillRect/>
          </a:stretch>
        </p:blipFill>
        <p:spPr bwMode="auto">
          <a:xfrm>
            <a:off x="6012160" y="3570583"/>
            <a:ext cx="2717726" cy="2973141"/>
          </a:xfrm>
          <a:prstGeom prst="rect">
            <a:avLst/>
          </a:prstGeom>
          <a:noFill/>
          <a:ln w="9525">
            <a:noFill/>
            <a:miter lim="800000"/>
            <a:headEnd/>
            <a:tailEnd/>
          </a:ln>
        </p:spPr>
      </p:pic>
      <p:sp>
        <p:nvSpPr>
          <p:cNvPr id="8" name="Titel 1"/>
          <p:cNvSpPr txBox="1">
            <a:spLocks/>
          </p:cNvSpPr>
          <p:nvPr/>
        </p:nvSpPr>
        <p:spPr>
          <a:xfrm>
            <a:off x="2771800" y="6021288"/>
            <a:ext cx="3351213" cy="576262"/>
          </a:xfrm>
          <a:prstGeom prst="rect">
            <a:avLst/>
          </a:prstGeom>
        </p:spPr>
        <p:txBody>
          <a:bodyPr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nl-NL" sz="2800" b="1" dirty="0" smtClean="0">
                <a:solidFill>
                  <a:schemeClr val="accent5">
                    <a:lumMod val="75000"/>
                  </a:schemeClr>
                </a:solidFill>
              </a:rPr>
              <a:t>Les 7 De Vader straft</a:t>
            </a:r>
            <a:endParaRPr lang="nl-NL" sz="2800" b="1" dirty="0">
              <a:solidFill>
                <a:schemeClr val="accent5">
                  <a:lumMod val="75000"/>
                </a:schemeClr>
              </a:solidFill>
            </a:endParaRPr>
          </a:p>
        </p:txBody>
      </p:sp>
      <p:pic>
        <p:nvPicPr>
          <p:cNvPr id="13316" name="Afbeelding 5"/>
          <p:cNvPicPr>
            <a:picLocks noChangeAspect="1"/>
          </p:cNvPicPr>
          <p:nvPr/>
        </p:nvPicPr>
        <p:blipFill>
          <a:blip r:embed="rId3" cstate="print"/>
          <a:srcRect/>
          <a:stretch>
            <a:fillRect/>
          </a:stretch>
        </p:blipFill>
        <p:spPr bwMode="auto">
          <a:xfrm>
            <a:off x="179388" y="4864100"/>
            <a:ext cx="1223962" cy="1873250"/>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Ondertitel 2"/>
          <p:cNvSpPr>
            <a:spLocks noGrp="1"/>
          </p:cNvSpPr>
          <p:nvPr>
            <p:ph type="subTitle" idx="1"/>
          </p:nvPr>
        </p:nvSpPr>
        <p:spPr>
          <a:xfrm>
            <a:off x="1331640" y="764705"/>
            <a:ext cx="6408712" cy="3038946"/>
          </a:xfrm>
        </p:spPr>
        <p:txBody>
          <a:bodyPr/>
          <a:lstStyle/>
          <a:p>
            <a:pPr eaLnBrk="1" hangingPunct="1"/>
            <a:r>
              <a:rPr lang="nl-NL" sz="4000" b="1" dirty="0" smtClean="0">
                <a:solidFill>
                  <a:schemeClr val="tx1"/>
                </a:solidFill>
              </a:rPr>
              <a:t> </a:t>
            </a:r>
            <a:r>
              <a:rPr lang="nl-NL" sz="4000" b="1" dirty="0" smtClean="0">
                <a:solidFill>
                  <a:schemeClr val="tx1"/>
                </a:solidFill>
              </a:rPr>
              <a:t>Oude Testament </a:t>
            </a:r>
          </a:p>
          <a:p>
            <a:pPr eaLnBrk="1" hangingPunct="1"/>
            <a:r>
              <a:rPr lang="nl-NL" sz="4000" b="1" dirty="0" smtClean="0">
                <a:solidFill>
                  <a:schemeClr val="tx1"/>
                </a:solidFill>
              </a:rPr>
              <a:t>tegenover </a:t>
            </a:r>
          </a:p>
          <a:p>
            <a:pPr eaLnBrk="1" hangingPunct="1"/>
            <a:r>
              <a:rPr lang="nl-NL" sz="4000" b="1" dirty="0" smtClean="0">
                <a:solidFill>
                  <a:schemeClr val="tx1"/>
                </a:solidFill>
              </a:rPr>
              <a:t>Nieuwe Testament?</a:t>
            </a:r>
            <a:endParaRPr lang="nl-NL" sz="4000" b="1" dirty="0" smtClean="0">
              <a:solidFill>
                <a:schemeClr val="tx1"/>
              </a:solidFill>
            </a:endParaRPr>
          </a:p>
        </p:txBody>
      </p:sp>
      <p:pic>
        <p:nvPicPr>
          <p:cNvPr id="13314" name="Picture 3"/>
          <p:cNvPicPr>
            <a:picLocks noChangeAspect="1" noChangeArrowheads="1"/>
          </p:cNvPicPr>
          <p:nvPr/>
        </p:nvPicPr>
        <p:blipFill>
          <a:blip r:embed="rId2" cstate="print"/>
          <a:srcRect/>
          <a:stretch>
            <a:fillRect/>
          </a:stretch>
        </p:blipFill>
        <p:spPr bwMode="auto">
          <a:xfrm>
            <a:off x="6012160" y="3570583"/>
            <a:ext cx="2717726" cy="2973141"/>
          </a:xfrm>
          <a:prstGeom prst="rect">
            <a:avLst/>
          </a:prstGeom>
          <a:noFill/>
          <a:ln w="9525">
            <a:noFill/>
            <a:miter lim="800000"/>
            <a:headEnd/>
            <a:tailEnd/>
          </a:ln>
        </p:spPr>
      </p:pic>
      <p:sp>
        <p:nvSpPr>
          <p:cNvPr id="8" name="Titel 1"/>
          <p:cNvSpPr txBox="1">
            <a:spLocks/>
          </p:cNvSpPr>
          <p:nvPr/>
        </p:nvSpPr>
        <p:spPr>
          <a:xfrm>
            <a:off x="2771800" y="6021288"/>
            <a:ext cx="3351213" cy="576262"/>
          </a:xfrm>
          <a:prstGeom prst="rect">
            <a:avLst/>
          </a:prstGeom>
        </p:spPr>
        <p:txBody>
          <a:bodyPr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nl-NL" sz="2800" b="1" dirty="0" smtClean="0">
                <a:solidFill>
                  <a:schemeClr val="accent5">
                    <a:lumMod val="75000"/>
                  </a:schemeClr>
                </a:solidFill>
              </a:rPr>
              <a:t>Les 7 De Vader straft</a:t>
            </a:r>
            <a:endParaRPr lang="nl-NL" sz="2800" b="1" dirty="0">
              <a:solidFill>
                <a:schemeClr val="accent5">
                  <a:lumMod val="75000"/>
                </a:schemeClr>
              </a:solidFill>
            </a:endParaRPr>
          </a:p>
        </p:txBody>
      </p:sp>
      <p:pic>
        <p:nvPicPr>
          <p:cNvPr id="13316" name="Afbeelding 5"/>
          <p:cNvPicPr>
            <a:picLocks noChangeAspect="1"/>
          </p:cNvPicPr>
          <p:nvPr/>
        </p:nvPicPr>
        <p:blipFill>
          <a:blip r:embed="rId3" cstate="print"/>
          <a:srcRect/>
          <a:stretch>
            <a:fillRect/>
          </a:stretch>
        </p:blipFill>
        <p:spPr bwMode="auto">
          <a:xfrm>
            <a:off x="179388" y="4864100"/>
            <a:ext cx="1223962" cy="1873250"/>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Ondertitel 2"/>
          <p:cNvSpPr>
            <a:spLocks noGrp="1"/>
          </p:cNvSpPr>
          <p:nvPr>
            <p:ph type="subTitle" idx="1"/>
          </p:nvPr>
        </p:nvSpPr>
        <p:spPr>
          <a:xfrm>
            <a:off x="395536" y="332657"/>
            <a:ext cx="8352928" cy="4175844"/>
          </a:xfrm>
        </p:spPr>
        <p:txBody>
          <a:bodyPr/>
          <a:lstStyle/>
          <a:p>
            <a:pPr algn="l" eaLnBrk="1" hangingPunct="1"/>
            <a:r>
              <a:rPr lang="nl-NL" sz="2000" b="1" dirty="0" err="1" smtClean="0">
                <a:solidFill>
                  <a:schemeClr val="tx1"/>
                </a:solidFill>
              </a:rPr>
              <a:t>Nehemia</a:t>
            </a:r>
            <a:r>
              <a:rPr lang="nl-NL" sz="2000" b="1" dirty="0" smtClean="0">
                <a:solidFill>
                  <a:schemeClr val="tx1"/>
                </a:solidFill>
              </a:rPr>
              <a:t> </a:t>
            </a:r>
            <a:r>
              <a:rPr lang="nl-NL" sz="2000" b="1" dirty="0" smtClean="0">
                <a:solidFill>
                  <a:schemeClr val="tx1"/>
                </a:solidFill>
              </a:rPr>
              <a:t>9: 17</a:t>
            </a:r>
            <a:endParaRPr lang="nl-NL" sz="2000" b="1" dirty="0" smtClean="0">
              <a:solidFill>
                <a:schemeClr val="tx1"/>
              </a:solidFill>
            </a:endParaRPr>
          </a:p>
          <a:p>
            <a:pPr algn="l" eaLnBrk="1" hangingPunct="1"/>
            <a:r>
              <a:rPr lang="nl-NL" sz="2000" dirty="0" smtClean="0">
                <a:solidFill>
                  <a:schemeClr val="tx1"/>
                </a:solidFill>
              </a:rPr>
              <a:t>Ze weigerden te luisteren en ze vergaten de wonderen die u voor hen verricht had. Koppig stelden ze een nieuwe leider aan, ze wilden weer slaven worden in Egypte. Maar u bent een God van vergeving, genadig en liefdevol, geduldig en zeer trouw: u verliet hen niet. </a:t>
            </a:r>
            <a:endParaRPr lang="nl-NL" sz="2000" dirty="0" smtClean="0">
              <a:solidFill>
                <a:schemeClr val="tx1"/>
              </a:solidFill>
            </a:endParaRPr>
          </a:p>
          <a:p>
            <a:pPr algn="l" eaLnBrk="1" hangingPunct="1"/>
            <a:endParaRPr lang="nl-NL" sz="2000" dirty="0" smtClean="0">
              <a:solidFill>
                <a:schemeClr val="tx1"/>
              </a:solidFill>
            </a:endParaRPr>
          </a:p>
          <a:p>
            <a:pPr algn="l" eaLnBrk="1" hangingPunct="1"/>
            <a:r>
              <a:rPr lang="nl-NL" sz="2000" b="1" dirty="0" smtClean="0">
                <a:solidFill>
                  <a:schemeClr val="tx1"/>
                </a:solidFill>
              </a:rPr>
              <a:t>Psalm </a:t>
            </a:r>
            <a:r>
              <a:rPr lang="nl-NL" sz="2000" b="1" dirty="0" smtClean="0">
                <a:solidFill>
                  <a:schemeClr val="tx1"/>
                </a:solidFill>
              </a:rPr>
              <a:t>103: 8-11</a:t>
            </a:r>
            <a:endParaRPr lang="nl-NL" sz="2000" b="1" dirty="0" smtClean="0">
              <a:solidFill>
                <a:schemeClr val="tx1"/>
              </a:solidFill>
            </a:endParaRPr>
          </a:p>
          <a:p>
            <a:pPr algn="l" eaLnBrk="1" hangingPunct="1"/>
            <a:r>
              <a:rPr lang="nl-NL" sz="2000" dirty="0" smtClean="0">
                <a:solidFill>
                  <a:schemeClr val="tx1"/>
                </a:solidFill>
              </a:rPr>
              <a:t>8 Liefdevol en genadig is de HEER, hij blijft geduldig en groot is zijn trouw. </a:t>
            </a:r>
            <a:endParaRPr lang="nl-NL" sz="2000" dirty="0" smtClean="0">
              <a:solidFill>
                <a:schemeClr val="tx1"/>
              </a:solidFill>
            </a:endParaRPr>
          </a:p>
          <a:p>
            <a:pPr algn="l" eaLnBrk="1" hangingPunct="1"/>
            <a:r>
              <a:rPr lang="nl-NL" sz="2000" dirty="0" smtClean="0">
                <a:solidFill>
                  <a:schemeClr val="tx1"/>
                </a:solidFill>
              </a:rPr>
              <a:t>9 </a:t>
            </a:r>
            <a:r>
              <a:rPr lang="nl-NL" sz="2000" dirty="0" smtClean="0">
                <a:solidFill>
                  <a:schemeClr val="tx1"/>
                </a:solidFill>
              </a:rPr>
              <a:t>Niet eindeloos blijft hij twisten, niet eeuwig duurt zijn toorn. </a:t>
            </a:r>
            <a:endParaRPr lang="nl-NL" sz="2000" dirty="0" smtClean="0">
              <a:solidFill>
                <a:schemeClr val="tx1"/>
              </a:solidFill>
            </a:endParaRPr>
          </a:p>
          <a:p>
            <a:pPr algn="l" eaLnBrk="1" hangingPunct="1"/>
            <a:r>
              <a:rPr lang="nl-NL" sz="2000" dirty="0" smtClean="0">
                <a:solidFill>
                  <a:schemeClr val="tx1"/>
                </a:solidFill>
              </a:rPr>
              <a:t>10 </a:t>
            </a:r>
            <a:r>
              <a:rPr lang="nl-NL" sz="2000" dirty="0" smtClean="0">
                <a:solidFill>
                  <a:schemeClr val="tx1"/>
                </a:solidFill>
              </a:rPr>
              <a:t>Hij straft ons niet naar onze zonden, hij vergeldt ons niet naar onze schuld. </a:t>
            </a:r>
            <a:endParaRPr lang="nl-NL" sz="2000" dirty="0" smtClean="0">
              <a:solidFill>
                <a:schemeClr val="tx1"/>
              </a:solidFill>
            </a:endParaRPr>
          </a:p>
          <a:p>
            <a:pPr algn="l" eaLnBrk="1" hangingPunct="1"/>
            <a:r>
              <a:rPr lang="nl-NL" sz="2000" dirty="0" smtClean="0">
                <a:solidFill>
                  <a:schemeClr val="tx1"/>
                </a:solidFill>
              </a:rPr>
              <a:t>11 </a:t>
            </a:r>
            <a:r>
              <a:rPr lang="nl-NL" sz="2000" dirty="0" smtClean="0">
                <a:solidFill>
                  <a:schemeClr val="tx1"/>
                </a:solidFill>
              </a:rPr>
              <a:t>Zoals de hoge hemel de aarde overspant, zo welft zich zijn trouw over wie hem vrezen.</a:t>
            </a:r>
          </a:p>
          <a:p>
            <a:pPr algn="l" eaLnBrk="1" hangingPunct="1"/>
            <a:endParaRPr lang="nl-NL" dirty="0" smtClean="0">
              <a:solidFill>
                <a:srgbClr val="898989"/>
              </a:solidFill>
            </a:endParaRPr>
          </a:p>
          <a:p>
            <a:pPr algn="l" eaLnBrk="1" hangingPunct="1"/>
            <a:endParaRPr lang="nl-NL" dirty="0" smtClean="0">
              <a:solidFill>
                <a:srgbClr val="898989"/>
              </a:solidFill>
            </a:endParaRPr>
          </a:p>
          <a:p>
            <a:pPr algn="l" eaLnBrk="1" hangingPunct="1"/>
            <a:endParaRPr lang="nl-NL" dirty="0" smtClean="0">
              <a:solidFill>
                <a:srgbClr val="898989"/>
              </a:solidFill>
            </a:endParaRPr>
          </a:p>
        </p:txBody>
      </p:sp>
      <p:pic>
        <p:nvPicPr>
          <p:cNvPr id="14338" name="Picture 3"/>
          <p:cNvPicPr>
            <a:picLocks noChangeAspect="1" noChangeArrowheads="1"/>
          </p:cNvPicPr>
          <p:nvPr/>
        </p:nvPicPr>
        <p:blipFill>
          <a:blip r:embed="rId2" cstate="print"/>
          <a:srcRect/>
          <a:stretch>
            <a:fillRect/>
          </a:stretch>
        </p:blipFill>
        <p:spPr bwMode="auto">
          <a:xfrm>
            <a:off x="6948264" y="4509120"/>
            <a:ext cx="1924050" cy="2106613"/>
          </a:xfrm>
          <a:prstGeom prst="rect">
            <a:avLst/>
          </a:prstGeom>
          <a:noFill/>
          <a:ln w="9525">
            <a:noFill/>
            <a:miter lim="800000"/>
            <a:headEnd/>
            <a:tailEnd/>
          </a:ln>
        </p:spPr>
      </p:pic>
      <p:sp>
        <p:nvSpPr>
          <p:cNvPr id="6" name="Titel 1"/>
          <p:cNvSpPr txBox="1">
            <a:spLocks/>
          </p:cNvSpPr>
          <p:nvPr/>
        </p:nvSpPr>
        <p:spPr>
          <a:xfrm>
            <a:off x="3707904" y="6093296"/>
            <a:ext cx="3351213" cy="576262"/>
          </a:xfrm>
          <a:prstGeom prst="rect">
            <a:avLst/>
          </a:prstGeom>
        </p:spPr>
        <p:txBody>
          <a:bodyPr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nl-NL" sz="2800" b="1" dirty="0" smtClean="0">
                <a:solidFill>
                  <a:schemeClr val="accent5">
                    <a:lumMod val="75000"/>
                  </a:schemeClr>
                </a:solidFill>
              </a:rPr>
              <a:t>Les 7 De Vader straft</a:t>
            </a:r>
            <a:endParaRPr lang="nl-NL" sz="2800" b="1" dirty="0">
              <a:solidFill>
                <a:schemeClr val="accent5">
                  <a:lumMod val="75000"/>
                </a:schemeClr>
              </a:solidFill>
            </a:endParaRPr>
          </a:p>
        </p:txBody>
      </p:sp>
      <p:pic>
        <p:nvPicPr>
          <p:cNvPr id="14340" name="Afbeelding 5"/>
          <p:cNvPicPr>
            <a:picLocks noChangeAspect="1"/>
          </p:cNvPicPr>
          <p:nvPr/>
        </p:nvPicPr>
        <p:blipFill>
          <a:blip r:embed="rId3" cstate="print"/>
          <a:srcRect/>
          <a:stretch>
            <a:fillRect/>
          </a:stretch>
        </p:blipFill>
        <p:spPr bwMode="auto">
          <a:xfrm>
            <a:off x="179388" y="4864100"/>
            <a:ext cx="1223962" cy="1873250"/>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Ondertitel 2"/>
          <p:cNvSpPr>
            <a:spLocks noGrp="1"/>
          </p:cNvSpPr>
          <p:nvPr>
            <p:ph type="subTitle" idx="1"/>
          </p:nvPr>
        </p:nvSpPr>
        <p:spPr>
          <a:xfrm>
            <a:off x="395536" y="332656"/>
            <a:ext cx="8352928" cy="4104407"/>
          </a:xfrm>
        </p:spPr>
        <p:txBody>
          <a:bodyPr/>
          <a:lstStyle/>
          <a:p>
            <a:pPr algn="l" eaLnBrk="1" hangingPunct="1"/>
            <a:r>
              <a:rPr lang="nl-NL" sz="2200" b="1" dirty="0" smtClean="0">
                <a:solidFill>
                  <a:schemeClr val="tx1"/>
                </a:solidFill>
              </a:rPr>
              <a:t>Joël 2</a:t>
            </a:r>
            <a:r>
              <a:rPr lang="nl-NL" sz="2200" b="1" dirty="0" smtClean="0">
                <a:solidFill>
                  <a:schemeClr val="tx1"/>
                </a:solidFill>
              </a:rPr>
              <a:t>: 13</a:t>
            </a:r>
            <a:endParaRPr lang="nl-NL" sz="2200" b="1" dirty="0" smtClean="0">
              <a:solidFill>
                <a:schemeClr val="tx1"/>
              </a:solidFill>
            </a:endParaRPr>
          </a:p>
          <a:p>
            <a:pPr algn="l" eaLnBrk="1" hangingPunct="1"/>
            <a:r>
              <a:rPr lang="nl-NL" sz="2200" dirty="0" smtClean="0">
                <a:solidFill>
                  <a:schemeClr val="tx1"/>
                </a:solidFill>
              </a:rPr>
              <a:t>Niet je kleren moet je scheuren, maar je hart. </a:t>
            </a:r>
            <a:endParaRPr lang="nl-NL" sz="2200" dirty="0" smtClean="0">
              <a:solidFill>
                <a:schemeClr val="tx1"/>
              </a:solidFill>
            </a:endParaRPr>
          </a:p>
          <a:p>
            <a:pPr algn="l" eaLnBrk="1" hangingPunct="1"/>
            <a:r>
              <a:rPr lang="nl-NL" sz="2200" dirty="0" smtClean="0">
                <a:solidFill>
                  <a:schemeClr val="tx1"/>
                </a:solidFill>
              </a:rPr>
              <a:t>Keer </a:t>
            </a:r>
            <a:r>
              <a:rPr lang="nl-NL" sz="2200" dirty="0" smtClean="0">
                <a:solidFill>
                  <a:schemeClr val="tx1"/>
                </a:solidFill>
              </a:rPr>
              <a:t>terug tot de HEER, jullie God, </a:t>
            </a:r>
            <a:endParaRPr lang="nl-NL" sz="2200" dirty="0" smtClean="0">
              <a:solidFill>
                <a:schemeClr val="tx1"/>
              </a:solidFill>
            </a:endParaRPr>
          </a:p>
          <a:p>
            <a:pPr algn="l" eaLnBrk="1" hangingPunct="1"/>
            <a:r>
              <a:rPr lang="nl-NL" sz="2200" dirty="0" smtClean="0">
                <a:solidFill>
                  <a:schemeClr val="tx1"/>
                </a:solidFill>
              </a:rPr>
              <a:t>want </a:t>
            </a:r>
            <a:r>
              <a:rPr lang="nl-NL" sz="2200" dirty="0" smtClean="0">
                <a:solidFill>
                  <a:schemeClr val="tx1"/>
                </a:solidFill>
              </a:rPr>
              <a:t>hij is genadig en liefdevol, geduldig en trouw, en tot vergeving bereid. </a:t>
            </a:r>
          </a:p>
          <a:p>
            <a:pPr algn="l" eaLnBrk="1" hangingPunct="1"/>
            <a:endParaRPr lang="nl-NL" sz="2200" dirty="0" smtClean="0">
              <a:solidFill>
                <a:schemeClr val="tx1"/>
              </a:solidFill>
            </a:endParaRPr>
          </a:p>
          <a:p>
            <a:pPr algn="l" eaLnBrk="1" hangingPunct="1"/>
            <a:r>
              <a:rPr lang="nl-NL" sz="2200" b="1" dirty="0" smtClean="0">
                <a:solidFill>
                  <a:schemeClr val="tx1"/>
                </a:solidFill>
              </a:rPr>
              <a:t>Jona 3</a:t>
            </a:r>
            <a:r>
              <a:rPr lang="nl-NL" sz="2200" b="1" dirty="0" smtClean="0">
                <a:solidFill>
                  <a:schemeClr val="tx1"/>
                </a:solidFill>
              </a:rPr>
              <a:t>: 10</a:t>
            </a:r>
            <a:endParaRPr lang="nl-NL" sz="2200" b="1" dirty="0" smtClean="0">
              <a:solidFill>
                <a:schemeClr val="tx1"/>
              </a:solidFill>
            </a:endParaRPr>
          </a:p>
          <a:p>
            <a:pPr algn="l" eaLnBrk="1" hangingPunct="1"/>
            <a:r>
              <a:rPr lang="nl-NL" sz="2200" dirty="0" smtClean="0">
                <a:solidFill>
                  <a:schemeClr val="tx1"/>
                </a:solidFill>
              </a:rPr>
              <a:t>Toen God zag dat zij inderdaad anders begonnen te leven, </a:t>
            </a:r>
            <a:endParaRPr lang="nl-NL" sz="2200" dirty="0" smtClean="0">
              <a:solidFill>
                <a:schemeClr val="tx1"/>
              </a:solidFill>
            </a:endParaRPr>
          </a:p>
          <a:p>
            <a:pPr algn="l" eaLnBrk="1" hangingPunct="1"/>
            <a:r>
              <a:rPr lang="nl-NL" sz="2200" dirty="0" smtClean="0">
                <a:solidFill>
                  <a:schemeClr val="tx1"/>
                </a:solidFill>
              </a:rPr>
              <a:t>kwam </a:t>
            </a:r>
            <a:r>
              <a:rPr lang="nl-NL" sz="2200" dirty="0" smtClean="0">
                <a:solidFill>
                  <a:schemeClr val="tx1"/>
                </a:solidFill>
              </a:rPr>
              <a:t>hij terug op wat hij gedreigd had hun aan te doen, </a:t>
            </a:r>
            <a:endParaRPr lang="nl-NL" sz="2200" dirty="0" smtClean="0">
              <a:solidFill>
                <a:schemeClr val="tx1"/>
              </a:solidFill>
            </a:endParaRPr>
          </a:p>
          <a:p>
            <a:pPr algn="l" eaLnBrk="1" hangingPunct="1"/>
            <a:r>
              <a:rPr lang="nl-NL" sz="2200" dirty="0" smtClean="0">
                <a:solidFill>
                  <a:schemeClr val="tx1"/>
                </a:solidFill>
              </a:rPr>
              <a:t>en </a:t>
            </a:r>
            <a:r>
              <a:rPr lang="nl-NL" sz="2200" dirty="0" smtClean="0">
                <a:solidFill>
                  <a:schemeClr val="tx1"/>
                </a:solidFill>
              </a:rPr>
              <a:t>hij deed het niet. </a:t>
            </a:r>
            <a:endParaRPr lang="nl-NL" sz="2200" b="1" dirty="0" smtClean="0">
              <a:solidFill>
                <a:schemeClr val="tx1"/>
              </a:solidFill>
            </a:endParaRPr>
          </a:p>
          <a:p>
            <a:pPr algn="l" eaLnBrk="1" hangingPunct="1"/>
            <a:endParaRPr lang="nl-NL" dirty="0" smtClean="0">
              <a:solidFill>
                <a:srgbClr val="898989"/>
              </a:solidFill>
            </a:endParaRPr>
          </a:p>
          <a:p>
            <a:pPr algn="l" eaLnBrk="1" hangingPunct="1"/>
            <a:endParaRPr lang="nl-NL" dirty="0" smtClean="0">
              <a:solidFill>
                <a:srgbClr val="898989"/>
              </a:solidFill>
            </a:endParaRPr>
          </a:p>
        </p:txBody>
      </p:sp>
      <p:pic>
        <p:nvPicPr>
          <p:cNvPr id="16386" name="Picture 3"/>
          <p:cNvPicPr>
            <a:picLocks noChangeAspect="1" noChangeArrowheads="1"/>
          </p:cNvPicPr>
          <p:nvPr/>
        </p:nvPicPr>
        <p:blipFill>
          <a:blip r:embed="rId2" cstate="print"/>
          <a:srcRect/>
          <a:stretch>
            <a:fillRect/>
          </a:stretch>
        </p:blipFill>
        <p:spPr bwMode="auto">
          <a:xfrm>
            <a:off x="6948264" y="4509120"/>
            <a:ext cx="1925638" cy="2106612"/>
          </a:xfrm>
          <a:prstGeom prst="rect">
            <a:avLst/>
          </a:prstGeom>
          <a:noFill/>
          <a:ln w="9525">
            <a:noFill/>
            <a:miter lim="800000"/>
            <a:headEnd/>
            <a:tailEnd/>
          </a:ln>
        </p:spPr>
      </p:pic>
      <p:sp>
        <p:nvSpPr>
          <p:cNvPr id="6" name="Titel 1"/>
          <p:cNvSpPr txBox="1">
            <a:spLocks/>
          </p:cNvSpPr>
          <p:nvPr/>
        </p:nvSpPr>
        <p:spPr>
          <a:xfrm>
            <a:off x="3707904" y="6093296"/>
            <a:ext cx="3351213" cy="576262"/>
          </a:xfrm>
          <a:prstGeom prst="rect">
            <a:avLst/>
          </a:prstGeom>
        </p:spPr>
        <p:txBody>
          <a:bodyPr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nl-NL" sz="2800" b="1" dirty="0" smtClean="0">
                <a:solidFill>
                  <a:schemeClr val="accent5">
                    <a:lumMod val="75000"/>
                  </a:schemeClr>
                </a:solidFill>
              </a:rPr>
              <a:t>Les 7 De Vader straft</a:t>
            </a:r>
            <a:endParaRPr lang="nl-NL" sz="2800" b="1" dirty="0">
              <a:solidFill>
                <a:schemeClr val="accent5">
                  <a:lumMod val="75000"/>
                </a:schemeClr>
              </a:solidFill>
            </a:endParaRPr>
          </a:p>
        </p:txBody>
      </p:sp>
      <p:pic>
        <p:nvPicPr>
          <p:cNvPr id="16388" name="Afbeelding 5"/>
          <p:cNvPicPr>
            <a:picLocks noChangeAspect="1"/>
          </p:cNvPicPr>
          <p:nvPr/>
        </p:nvPicPr>
        <p:blipFill>
          <a:blip r:embed="rId3" cstate="print"/>
          <a:srcRect/>
          <a:stretch>
            <a:fillRect/>
          </a:stretch>
        </p:blipFill>
        <p:spPr bwMode="auto">
          <a:xfrm>
            <a:off x="179388" y="4864100"/>
            <a:ext cx="1223962" cy="1873250"/>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Ondertitel 2"/>
          <p:cNvSpPr>
            <a:spLocks noGrp="1"/>
          </p:cNvSpPr>
          <p:nvPr>
            <p:ph type="subTitle" idx="1"/>
          </p:nvPr>
        </p:nvSpPr>
        <p:spPr>
          <a:xfrm>
            <a:off x="323528" y="332656"/>
            <a:ext cx="8496944" cy="4752528"/>
          </a:xfrm>
        </p:spPr>
        <p:txBody>
          <a:bodyPr/>
          <a:lstStyle/>
          <a:p>
            <a:pPr algn="l" eaLnBrk="1" hangingPunct="1"/>
            <a:r>
              <a:rPr lang="nl-NL" sz="2000" b="1" dirty="0" smtClean="0">
                <a:solidFill>
                  <a:schemeClr val="tx1"/>
                </a:solidFill>
              </a:rPr>
              <a:t>Matteüs 23: 13 en </a:t>
            </a:r>
            <a:r>
              <a:rPr lang="nl-NL" sz="2000" b="1" dirty="0" smtClean="0">
                <a:solidFill>
                  <a:schemeClr val="tx1"/>
                </a:solidFill>
              </a:rPr>
              <a:t>33</a:t>
            </a:r>
            <a:endParaRPr lang="nl-NL" sz="2000" b="1" dirty="0" smtClean="0">
              <a:solidFill>
                <a:schemeClr val="tx1"/>
              </a:solidFill>
            </a:endParaRPr>
          </a:p>
          <a:p>
            <a:pPr algn="l" eaLnBrk="1" hangingPunct="1"/>
            <a:r>
              <a:rPr lang="nl-NL" sz="2000" dirty="0" smtClean="0">
                <a:solidFill>
                  <a:schemeClr val="tx1"/>
                </a:solidFill>
              </a:rPr>
              <a:t>13 Wee jullie, schriftgeleerden en farizeeën, huichelaars, jullie versperren de mensen de toegang tot het koninkrijk van de hemel. Jullie gaan er zelf niet binnen, maar laten ook degenen die er willen binnengaan niet toe. </a:t>
            </a:r>
          </a:p>
          <a:p>
            <a:pPr algn="l" eaLnBrk="1" hangingPunct="1"/>
            <a:r>
              <a:rPr lang="nl-NL" sz="2000" dirty="0" smtClean="0">
                <a:solidFill>
                  <a:schemeClr val="tx1"/>
                </a:solidFill>
              </a:rPr>
              <a:t>33 Slangen zijn jullie, addergebroed, hoe denken jullie te kunnen ontkomen aan een veroordeling tot de </a:t>
            </a:r>
            <a:r>
              <a:rPr lang="nl-NL" sz="2000" dirty="0" err="1" smtClean="0">
                <a:solidFill>
                  <a:schemeClr val="tx1"/>
                </a:solidFill>
              </a:rPr>
              <a:t>Gehenna</a:t>
            </a:r>
            <a:r>
              <a:rPr lang="nl-NL" sz="2000" dirty="0" smtClean="0">
                <a:solidFill>
                  <a:schemeClr val="tx1"/>
                </a:solidFill>
              </a:rPr>
              <a:t>? </a:t>
            </a:r>
            <a:endParaRPr lang="nl-NL" sz="2000" dirty="0" smtClean="0">
              <a:solidFill>
                <a:schemeClr val="tx1"/>
              </a:solidFill>
            </a:endParaRPr>
          </a:p>
          <a:p>
            <a:pPr algn="l" eaLnBrk="1" hangingPunct="1"/>
            <a:endParaRPr lang="nl-NL" sz="2000" dirty="0" smtClean="0">
              <a:solidFill>
                <a:schemeClr val="tx1"/>
              </a:solidFill>
            </a:endParaRPr>
          </a:p>
          <a:p>
            <a:pPr algn="l" eaLnBrk="1" hangingPunct="1"/>
            <a:r>
              <a:rPr lang="nl-NL" sz="2000" b="1" dirty="0" smtClean="0">
                <a:solidFill>
                  <a:schemeClr val="tx1"/>
                </a:solidFill>
              </a:rPr>
              <a:t>Lucas 13: 1-3</a:t>
            </a:r>
          </a:p>
          <a:p>
            <a:pPr algn="l" eaLnBrk="1" hangingPunct="1"/>
            <a:r>
              <a:rPr lang="nl-NL" sz="2000" dirty="0" smtClean="0">
                <a:solidFill>
                  <a:schemeClr val="tx1"/>
                </a:solidFill>
              </a:rPr>
              <a:t>Er waren op dat moment ook enkele mensen aanwezig die hem vertelden over de </a:t>
            </a:r>
            <a:r>
              <a:rPr lang="nl-NL" sz="2000" dirty="0" err="1" smtClean="0">
                <a:solidFill>
                  <a:schemeClr val="tx1"/>
                </a:solidFill>
              </a:rPr>
              <a:t>Galileeërs</a:t>
            </a:r>
            <a:r>
              <a:rPr lang="nl-NL" sz="2000" dirty="0" smtClean="0">
                <a:solidFill>
                  <a:schemeClr val="tx1"/>
                </a:solidFill>
              </a:rPr>
              <a:t> van wie </a:t>
            </a:r>
            <a:r>
              <a:rPr lang="nl-NL" sz="2000" dirty="0" err="1" smtClean="0">
                <a:solidFill>
                  <a:schemeClr val="tx1"/>
                </a:solidFill>
              </a:rPr>
              <a:t>Pilatus</a:t>
            </a:r>
            <a:r>
              <a:rPr lang="nl-NL" sz="2000" dirty="0" smtClean="0">
                <a:solidFill>
                  <a:schemeClr val="tx1"/>
                </a:solidFill>
              </a:rPr>
              <a:t> het bloed vermengd had met hun offers. </a:t>
            </a:r>
            <a:endParaRPr lang="nl-NL" sz="2000" dirty="0" smtClean="0">
              <a:solidFill>
                <a:schemeClr val="tx1"/>
              </a:solidFill>
            </a:endParaRPr>
          </a:p>
          <a:p>
            <a:pPr algn="l" eaLnBrk="1" hangingPunct="1"/>
            <a:r>
              <a:rPr lang="nl-NL" sz="2000" dirty="0" smtClean="0">
                <a:solidFill>
                  <a:schemeClr val="tx1"/>
                </a:solidFill>
              </a:rPr>
              <a:t>2 </a:t>
            </a:r>
            <a:r>
              <a:rPr lang="nl-NL" sz="2000" dirty="0" smtClean="0">
                <a:solidFill>
                  <a:schemeClr val="tx1"/>
                </a:solidFill>
              </a:rPr>
              <a:t>Hij zei tegen hen: </a:t>
            </a:r>
            <a:r>
              <a:rPr lang="nl-NL" sz="2000" dirty="0" smtClean="0">
                <a:solidFill>
                  <a:schemeClr val="tx1"/>
                </a:solidFill>
              </a:rPr>
              <a:t>‘</a:t>
            </a:r>
            <a:r>
              <a:rPr lang="nl-NL" altLang="ja-JP" sz="2000" dirty="0" smtClean="0">
                <a:solidFill>
                  <a:schemeClr val="tx1"/>
                </a:solidFill>
              </a:rPr>
              <a:t>Denken </a:t>
            </a:r>
            <a:r>
              <a:rPr lang="nl-NL" altLang="ja-JP" sz="2000" dirty="0" smtClean="0">
                <a:solidFill>
                  <a:schemeClr val="tx1"/>
                </a:solidFill>
              </a:rPr>
              <a:t>jullie dat die </a:t>
            </a:r>
            <a:r>
              <a:rPr lang="nl-NL" altLang="ja-JP" sz="2000" dirty="0" err="1" smtClean="0">
                <a:solidFill>
                  <a:schemeClr val="tx1"/>
                </a:solidFill>
              </a:rPr>
              <a:t>Galileeërs</a:t>
            </a:r>
            <a:r>
              <a:rPr lang="nl-NL" altLang="ja-JP" sz="2000" dirty="0" smtClean="0">
                <a:solidFill>
                  <a:schemeClr val="tx1"/>
                </a:solidFill>
              </a:rPr>
              <a:t> grotere zondaars waren dan alle andere </a:t>
            </a:r>
            <a:r>
              <a:rPr lang="nl-NL" altLang="ja-JP" sz="2000" dirty="0" err="1" smtClean="0">
                <a:solidFill>
                  <a:schemeClr val="tx1"/>
                </a:solidFill>
              </a:rPr>
              <a:t>Galileeërs</a:t>
            </a:r>
            <a:r>
              <a:rPr lang="nl-NL" altLang="ja-JP" sz="2000" dirty="0" smtClean="0">
                <a:solidFill>
                  <a:schemeClr val="tx1"/>
                </a:solidFill>
              </a:rPr>
              <a:t>, omdat ze dat ondergaan hebben? </a:t>
            </a:r>
            <a:endParaRPr lang="nl-NL" altLang="ja-JP" sz="2000" dirty="0" smtClean="0">
              <a:solidFill>
                <a:schemeClr val="tx1"/>
              </a:solidFill>
            </a:endParaRPr>
          </a:p>
          <a:p>
            <a:pPr algn="l" eaLnBrk="1" hangingPunct="1"/>
            <a:r>
              <a:rPr lang="nl-NL" altLang="ja-JP" sz="2000" dirty="0" smtClean="0">
                <a:solidFill>
                  <a:schemeClr val="tx1"/>
                </a:solidFill>
              </a:rPr>
              <a:t>3 </a:t>
            </a:r>
            <a:r>
              <a:rPr lang="nl-NL" altLang="ja-JP" sz="2000" dirty="0" smtClean="0">
                <a:solidFill>
                  <a:schemeClr val="tx1"/>
                </a:solidFill>
              </a:rPr>
              <a:t>Zeker niet, zeg ik jullie, maar als jullie niet tot inkeer komen, zul je allemaal op dezelfde wijze omkomen</a:t>
            </a:r>
            <a:r>
              <a:rPr lang="nl-NL" altLang="ja-JP" sz="2000" dirty="0" smtClean="0">
                <a:solidFill>
                  <a:schemeClr val="tx1"/>
                </a:solidFill>
              </a:rPr>
              <a:t>.</a:t>
            </a:r>
            <a:endParaRPr lang="nl-NL" sz="2000" dirty="0" smtClean="0">
              <a:solidFill>
                <a:schemeClr val="tx1"/>
              </a:solidFill>
            </a:endParaRPr>
          </a:p>
        </p:txBody>
      </p:sp>
      <p:pic>
        <p:nvPicPr>
          <p:cNvPr id="17410" name="Picture 3"/>
          <p:cNvPicPr>
            <a:picLocks noChangeAspect="1" noChangeArrowheads="1"/>
          </p:cNvPicPr>
          <p:nvPr/>
        </p:nvPicPr>
        <p:blipFill>
          <a:blip r:embed="rId2" cstate="print"/>
          <a:srcRect/>
          <a:stretch>
            <a:fillRect/>
          </a:stretch>
        </p:blipFill>
        <p:spPr bwMode="auto">
          <a:xfrm>
            <a:off x="7524328" y="5139322"/>
            <a:ext cx="1349574" cy="1476409"/>
          </a:xfrm>
          <a:prstGeom prst="rect">
            <a:avLst/>
          </a:prstGeom>
          <a:noFill/>
          <a:ln w="9525">
            <a:noFill/>
            <a:miter lim="800000"/>
            <a:headEnd/>
            <a:tailEnd/>
          </a:ln>
        </p:spPr>
      </p:pic>
      <p:sp>
        <p:nvSpPr>
          <p:cNvPr id="6" name="Titel 1"/>
          <p:cNvSpPr txBox="1">
            <a:spLocks/>
          </p:cNvSpPr>
          <p:nvPr/>
        </p:nvSpPr>
        <p:spPr>
          <a:xfrm>
            <a:off x="4283968" y="6093296"/>
            <a:ext cx="3351213" cy="576262"/>
          </a:xfrm>
          <a:prstGeom prst="rect">
            <a:avLst/>
          </a:prstGeom>
        </p:spPr>
        <p:txBody>
          <a:bodyPr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nl-NL" sz="2800" b="1" dirty="0" smtClean="0">
                <a:solidFill>
                  <a:schemeClr val="accent5">
                    <a:lumMod val="75000"/>
                  </a:schemeClr>
                </a:solidFill>
              </a:rPr>
              <a:t>Les 7 De Vader straft</a:t>
            </a:r>
            <a:endParaRPr lang="nl-NL" sz="2800" b="1" dirty="0">
              <a:solidFill>
                <a:schemeClr val="accent5">
                  <a:lumMod val="75000"/>
                </a:schemeClr>
              </a:solidFill>
            </a:endParaRPr>
          </a:p>
        </p:txBody>
      </p:sp>
      <p:pic>
        <p:nvPicPr>
          <p:cNvPr id="17412" name="Afbeelding 5"/>
          <p:cNvPicPr>
            <a:picLocks noChangeAspect="1"/>
          </p:cNvPicPr>
          <p:nvPr/>
        </p:nvPicPr>
        <p:blipFill>
          <a:blip r:embed="rId3" cstate="print"/>
          <a:srcRect/>
          <a:stretch>
            <a:fillRect/>
          </a:stretch>
        </p:blipFill>
        <p:spPr bwMode="auto">
          <a:xfrm>
            <a:off x="179388" y="5194264"/>
            <a:ext cx="1008236" cy="1543086"/>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Ondertitel 2"/>
          <p:cNvSpPr>
            <a:spLocks noGrp="1"/>
          </p:cNvSpPr>
          <p:nvPr>
            <p:ph type="subTitle" idx="1"/>
          </p:nvPr>
        </p:nvSpPr>
        <p:spPr>
          <a:xfrm>
            <a:off x="395536" y="404664"/>
            <a:ext cx="8280920" cy="4387999"/>
          </a:xfrm>
        </p:spPr>
        <p:txBody>
          <a:bodyPr/>
          <a:lstStyle/>
          <a:p>
            <a:pPr algn="l" eaLnBrk="1" hangingPunct="1"/>
            <a:r>
              <a:rPr lang="nl-NL" sz="2000" b="1" dirty="0" smtClean="0">
                <a:solidFill>
                  <a:schemeClr val="tx1"/>
                </a:solidFill>
              </a:rPr>
              <a:t>Handelingen </a:t>
            </a:r>
            <a:r>
              <a:rPr lang="nl-NL" sz="2000" b="1" dirty="0" smtClean="0">
                <a:solidFill>
                  <a:schemeClr val="tx1"/>
                </a:solidFill>
              </a:rPr>
              <a:t>5: 9-10</a:t>
            </a:r>
            <a:endParaRPr lang="nl-NL" sz="2000" b="1" dirty="0" smtClean="0">
              <a:solidFill>
                <a:schemeClr val="tx1"/>
              </a:solidFill>
            </a:endParaRPr>
          </a:p>
          <a:p>
            <a:pPr algn="l" eaLnBrk="1" hangingPunct="1"/>
            <a:r>
              <a:rPr lang="nl-NL" sz="2000" dirty="0" smtClean="0">
                <a:solidFill>
                  <a:schemeClr val="tx1"/>
                </a:solidFill>
              </a:rPr>
              <a:t>Daarop zei Petrus: </a:t>
            </a:r>
            <a:r>
              <a:rPr lang="nl-NL" sz="2000" dirty="0" smtClean="0">
                <a:solidFill>
                  <a:schemeClr val="tx1"/>
                </a:solidFill>
              </a:rPr>
              <a:t>‘</a:t>
            </a:r>
            <a:r>
              <a:rPr lang="nl-NL" altLang="ja-JP" sz="2000" dirty="0" smtClean="0">
                <a:solidFill>
                  <a:schemeClr val="tx1"/>
                </a:solidFill>
              </a:rPr>
              <a:t>Hoe </a:t>
            </a:r>
            <a:r>
              <a:rPr lang="nl-NL" altLang="ja-JP" sz="2000" dirty="0" smtClean="0">
                <a:solidFill>
                  <a:schemeClr val="tx1"/>
                </a:solidFill>
              </a:rPr>
              <a:t>heb je durven besluiten om de Geest van de Heer te trotseren? Kijk, degenen die je man begraven hebben staan voor de deur, en ze zullen ook jou naar je graf dragen</a:t>
            </a:r>
            <a:r>
              <a:rPr lang="nl-NL" altLang="ja-JP" sz="2000" dirty="0" smtClean="0">
                <a:solidFill>
                  <a:schemeClr val="tx1"/>
                </a:solidFill>
              </a:rPr>
              <a:t>.’ </a:t>
            </a:r>
          </a:p>
          <a:p>
            <a:pPr algn="l" eaLnBrk="1" hangingPunct="1"/>
            <a:r>
              <a:rPr lang="nl-NL" altLang="ja-JP" sz="2000" dirty="0" smtClean="0">
                <a:solidFill>
                  <a:schemeClr val="tx1"/>
                </a:solidFill>
              </a:rPr>
              <a:t>Onmiddellijk </a:t>
            </a:r>
            <a:r>
              <a:rPr lang="nl-NL" altLang="ja-JP" sz="2000" dirty="0" smtClean="0">
                <a:solidFill>
                  <a:schemeClr val="tx1"/>
                </a:solidFill>
              </a:rPr>
              <a:t>viel ze voor zijn voeten neer en stierf. Toen de jongemannen binnenkwamen, troffen ze haar dood aan. Ze droegen haar naar buiten en begroeven haar bij haar man. </a:t>
            </a:r>
          </a:p>
          <a:p>
            <a:pPr algn="l" eaLnBrk="1" hangingPunct="1"/>
            <a:endParaRPr lang="nl-NL" sz="2000" dirty="0" smtClean="0">
              <a:solidFill>
                <a:srgbClr val="898989"/>
              </a:solidFill>
            </a:endParaRPr>
          </a:p>
          <a:p>
            <a:pPr algn="l" eaLnBrk="1" hangingPunct="1"/>
            <a:r>
              <a:rPr lang="nl-NL" sz="2000" b="1" dirty="0" smtClean="0">
                <a:solidFill>
                  <a:schemeClr val="tx1"/>
                </a:solidFill>
              </a:rPr>
              <a:t>Openbaring 16: 5-6</a:t>
            </a:r>
          </a:p>
          <a:p>
            <a:pPr algn="l" eaLnBrk="1" hangingPunct="1"/>
            <a:r>
              <a:rPr lang="nl-NL" sz="2000" dirty="0" smtClean="0">
                <a:solidFill>
                  <a:schemeClr val="tx1"/>
                </a:solidFill>
              </a:rPr>
              <a:t>5 Ik hoorde de engel van al het water zeggen: </a:t>
            </a:r>
            <a:r>
              <a:rPr lang="nl-NL" sz="2000" dirty="0" smtClean="0">
                <a:solidFill>
                  <a:schemeClr val="tx1"/>
                </a:solidFill>
              </a:rPr>
              <a:t>‘</a:t>
            </a:r>
            <a:r>
              <a:rPr lang="nl-NL" altLang="ja-JP" sz="2000" dirty="0" smtClean="0">
                <a:solidFill>
                  <a:schemeClr val="tx1"/>
                </a:solidFill>
              </a:rPr>
              <a:t>Rechtvaardig </a:t>
            </a:r>
            <a:r>
              <a:rPr lang="nl-NL" altLang="ja-JP" sz="2000" dirty="0" smtClean="0">
                <a:solidFill>
                  <a:schemeClr val="tx1"/>
                </a:solidFill>
              </a:rPr>
              <a:t>bent u, de heilige, die is en die was, omdat u op deze manier straft. 6 Bloed van heiligen en profeten hebben zij vergoten, en bloed laat u hen drinken. Ze hebben het verdiend</a:t>
            </a:r>
            <a:r>
              <a:rPr lang="nl-NL" altLang="ja-JP" sz="2000" dirty="0" smtClean="0">
                <a:solidFill>
                  <a:schemeClr val="tx1"/>
                </a:solidFill>
              </a:rPr>
              <a:t>.’ </a:t>
            </a:r>
            <a:endParaRPr lang="nl-NL" altLang="ja-JP" sz="2000" dirty="0" smtClean="0">
              <a:solidFill>
                <a:schemeClr val="tx1"/>
              </a:solidFill>
            </a:endParaRPr>
          </a:p>
          <a:p>
            <a:pPr algn="l" eaLnBrk="1" hangingPunct="1">
              <a:lnSpc>
                <a:spcPct val="80000"/>
              </a:lnSpc>
            </a:pPr>
            <a:endParaRPr lang="nl-NL" sz="1700" dirty="0" smtClean="0">
              <a:solidFill>
                <a:srgbClr val="898989"/>
              </a:solidFill>
            </a:endParaRPr>
          </a:p>
        </p:txBody>
      </p:sp>
      <p:pic>
        <p:nvPicPr>
          <p:cNvPr id="19458" name="Picture 3"/>
          <p:cNvPicPr>
            <a:picLocks noChangeAspect="1" noChangeArrowheads="1"/>
          </p:cNvPicPr>
          <p:nvPr/>
        </p:nvPicPr>
        <p:blipFill>
          <a:blip r:embed="rId2" cstate="print"/>
          <a:srcRect/>
          <a:stretch>
            <a:fillRect/>
          </a:stretch>
        </p:blipFill>
        <p:spPr bwMode="auto">
          <a:xfrm>
            <a:off x="7211552" y="4725144"/>
            <a:ext cx="1662350" cy="1818580"/>
          </a:xfrm>
          <a:prstGeom prst="rect">
            <a:avLst/>
          </a:prstGeom>
          <a:noFill/>
          <a:ln w="9525">
            <a:noFill/>
            <a:miter lim="800000"/>
            <a:headEnd/>
            <a:tailEnd/>
          </a:ln>
        </p:spPr>
      </p:pic>
      <p:sp>
        <p:nvSpPr>
          <p:cNvPr id="12" name="Titel 1"/>
          <p:cNvSpPr txBox="1">
            <a:spLocks/>
          </p:cNvSpPr>
          <p:nvPr/>
        </p:nvSpPr>
        <p:spPr>
          <a:xfrm>
            <a:off x="3995936" y="6021288"/>
            <a:ext cx="3351213" cy="576262"/>
          </a:xfrm>
          <a:prstGeom prst="rect">
            <a:avLst/>
          </a:prstGeom>
        </p:spPr>
        <p:txBody>
          <a:bodyPr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nl-NL" sz="2800" b="1" dirty="0" smtClean="0">
                <a:solidFill>
                  <a:schemeClr val="accent5">
                    <a:lumMod val="75000"/>
                  </a:schemeClr>
                </a:solidFill>
              </a:rPr>
              <a:t>les 7 De vader straft</a:t>
            </a:r>
            <a:endParaRPr lang="nl-NL" sz="2800" b="1" dirty="0">
              <a:solidFill>
                <a:schemeClr val="accent5">
                  <a:lumMod val="75000"/>
                </a:schemeClr>
              </a:solidFill>
            </a:endParaRPr>
          </a:p>
        </p:txBody>
      </p:sp>
      <p:pic>
        <p:nvPicPr>
          <p:cNvPr id="19460" name="Afbeelding 5"/>
          <p:cNvPicPr>
            <a:picLocks noChangeAspect="1"/>
          </p:cNvPicPr>
          <p:nvPr/>
        </p:nvPicPr>
        <p:blipFill>
          <a:blip r:embed="rId3" cstate="print"/>
          <a:srcRect/>
          <a:stretch>
            <a:fillRect/>
          </a:stretch>
        </p:blipFill>
        <p:spPr bwMode="auto">
          <a:xfrm>
            <a:off x="179388" y="5084058"/>
            <a:ext cx="1080244" cy="1653292"/>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Ondertitel 2"/>
          <p:cNvSpPr>
            <a:spLocks noGrp="1"/>
          </p:cNvSpPr>
          <p:nvPr>
            <p:ph type="subTitle" idx="1"/>
          </p:nvPr>
        </p:nvSpPr>
        <p:spPr>
          <a:xfrm>
            <a:off x="1331640" y="1858963"/>
            <a:ext cx="6408712" cy="1944687"/>
          </a:xfrm>
        </p:spPr>
        <p:txBody>
          <a:bodyPr/>
          <a:lstStyle/>
          <a:p>
            <a:pPr eaLnBrk="1" hangingPunct="1"/>
            <a:r>
              <a:rPr lang="nl-NL" sz="4000" b="1" dirty="0" smtClean="0">
                <a:solidFill>
                  <a:schemeClr val="tx1"/>
                </a:solidFill>
              </a:rPr>
              <a:t> </a:t>
            </a:r>
            <a:r>
              <a:rPr lang="nl-NL" sz="4000" b="1" dirty="0" smtClean="0">
                <a:solidFill>
                  <a:schemeClr val="tx1"/>
                </a:solidFill>
              </a:rPr>
              <a:t>Oneerlijk?</a:t>
            </a:r>
            <a:endParaRPr lang="nl-NL" sz="4000" b="1" dirty="0" smtClean="0">
              <a:solidFill>
                <a:schemeClr val="tx1"/>
              </a:solidFill>
            </a:endParaRPr>
          </a:p>
        </p:txBody>
      </p:sp>
      <p:pic>
        <p:nvPicPr>
          <p:cNvPr id="13314" name="Picture 3"/>
          <p:cNvPicPr>
            <a:picLocks noChangeAspect="1" noChangeArrowheads="1"/>
          </p:cNvPicPr>
          <p:nvPr/>
        </p:nvPicPr>
        <p:blipFill>
          <a:blip r:embed="rId2" cstate="print"/>
          <a:srcRect/>
          <a:stretch>
            <a:fillRect/>
          </a:stretch>
        </p:blipFill>
        <p:spPr bwMode="auto">
          <a:xfrm>
            <a:off x="6012160" y="3570583"/>
            <a:ext cx="2717726" cy="2973141"/>
          </a:xfrm>
          <a:prstGeom prst="rect">
            <a:avLst/>
          </a:prstGeom>
          <a:noFill/>
          <a:ln w="9525">
            <a:noFill/>
            <a:miter lim="800000"/>
            <a:headEnd/>
            <a:tailEnd/>
          </a:ln>
        </p:spPr>
      </p:pic>
      <p:sp>
        <p:nvSpPr>
          <p:cNvPr id="8" name="Titel 1"/>
          <p:cNvSpPr txBox="1">
            <a:spLocks/>
          </p:cNvSpPr>
          <p:nvPr/>
        </p:nvSpPr>
        <p:spPr>
          <a:xfrm>
            <a:off x="2771800" y="6021288"/>
            <a:ext cx="3351213" cy="576262"/>
          </a:xfrm>
          <a:prstGeom prst="rect">
            <a:avLst/>
          </a:prstGeom>
        </p:spPr>
        <p:txBody>
          <a:bodyPr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nl-NL" sz="2800" b="1" dirty="0" smtClean="0">
                <a:solidFill>
                  <a:schemeClr val="accent5">
                    <a:lumMod val="75000"/>
                  </a:schemeClr>
                </a:solidFill>
              </a:rPr>
              <a:t>Les 7 De Vader straft</a:t>
            </a:r>
            <a:endParaRPr lang="nl-NL" sz="2800" b="1" dirty="0">
              <a:solidFill>
                <a:schemeClr val="accent5">
                  <a:lumMod val="75000"/>
                </a:schemeClr>
              </a:solidFill>
            </a:endParaRPr>
          </a:p>
        </p:txBody>
      </p:sp>
      <p:pic>
        <p:nvPicPr>
          <p:cNvPr id="13316" name="Afbeelding 5"/>
          <p:cNvPicPr>
            <a:picLocks noChangeAspect="1"/>
          </p:cNvPicPr>
          <p:nvPr/>
        </p:nvPicPr>
        <p:blipFill>
          <a:blip r:embed="rId3" cstate="print"/>
          <a:srcRect/>
          <a:stretch>
            <a:fillRect/>
          </a:stretch>
        </p:blipFill>
        <p:spPr bwMode="auto">
          <a:xfrm>
            <a:off x="179388" y="4864100"/>
            <a:ext cx="1223962" cy="1873250"/>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149</TotalTime>
  <Words>832</Words>
  <Application>Microsoft Office PowerPoint</Application>
  <PresentationFormat>Diavoorstelling (4:3)</PresentationFormat>
  <Paragraphs>74</Paragraphs>
  <Slides>15</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15</vt:i4>
      </vt:variant>
    </vt:vector>
  </HeadingPairs>
  <TitlesOfParts>
    <vt:vector size="19" baseType="lpstr">
      <vt:lpstr>Calibri</vt:lpstr>
      <vt:lpstr>MS PGothic</vt:lpstr>
      <vt:lpstr>Arial</vt:lpstr>
      <vt:lpstr>Kantoorthema</vt:lpstr>
      <vt:lpstr>Dia 1</vt:lpstr>
      <vt:lpstr>Dia 2</vt:lpstr>
      <vt:lpstr>Dia 3</vt:lpstr>
      <vt:lpstr>Dia 4</vt:lpstr>
      <vt:lpstr>Dia 5</vt:lpstr>
      <vt:lpstr>Dia 6</vt:lpstr>
      <vt:lpstr>Dia 7</vt:lpstr>
      <vt:lpstr>Dia 8</vt:lpstr>
      <vt:lpstr>Dia 9</vt:lpstr>
      <vt:lpstr>Dia 10</vt:lpstr>
      <vt:lpstr>Dia 11</vt:lpstr>
      <vt:lpstr>Dia 12</vt:lpstr>
      <vt:lpstr>Dia 13</vt:lpstr>
      <vt:lpstr>Dia 14</vt:lpstr>
      <vt:lpstr>Dia 15</vt:lpstr>
    </vt:vector>
  </TitlesOfParts>
  <Company>Thuis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4 De vader schept</dc:title>
  <dc:creator>José Korsaan</dc:creator>
  <cp:lastModifiedBy>Ingrid Plantinga</cp:lastModifiedBy>
  <cp:revision>22</cp:revision>
  <dcterms:created xsi:type="dcterms:W3CDTF">2013-01-24T09:53:58Z</dcterms:created>
  <dcterms:modified xsi:type="dcterms:W3CDTF">2014-03-25T12:39:13Z</dcterms:modified>
</cp:coreProperties>
</file>