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20A4-E12D-4A81-8F1D-BEBD68399B1F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14B6-A6C3-4332-99FE-86F9337166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8B16-B350-4774-8C0D-6B1269EF9C45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EBB-0420-436F-B24B-586D420084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4008-397C-41E2-A848-C29567E0A870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EA30-B106-4259-8319-DE7F429C7B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60A0-779F-4EEB-B46B-0DFD796ED561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9DD7-C0B2-4498-A365-FB113176D6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8D6F-A867-4F3B-9350-D6F4883C0D7D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AB55-FBEB-40C4-807F-5929F97D38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2713-DC05-45C9-876A-C82578F2BDEE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423C-C014-4DB0-8FF7-EB82B3D8CB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B4E5-CBBC-4BD7-82EA-36E6A3ACF401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5266-3693-4A28-BF09-88FF9B428A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07F-536F-4F30-B7E4-698F0251595C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C7B0-53FE-475D-83E6-3379D4B603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36EA-69C3-4B28-B7E1-4841663672CD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7109-E9DF-4C41-8C36-C1CE571CAE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2729-2735-4DC9-9A5F-70E0EAD90522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96AC-C996-49D3-9090-284A04736A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9858-ACF6-4EEA-A1F9-F81407BC5135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E8B7-056D-4B83-9786-5DFB4728AF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98DED-FCCE-421D-A290-A92D4127E9D0}" type="datetimeFigureOut">
              <a:rPr lang="nl-NL"/>
              <a:pPr>
                <a:defRPr/>
              </a:pPr>
              <a:t>13-5-2014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B0260F-5AE6-444F-9FD5-E48B6DA379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24400"/>
            <a:ext cx="13192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67544" y="333375"/>
            <a:ext cx="8208912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 – Samen aan 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de slag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836712"/>
            <a:ext cx="4737100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941168"/>
            <a:ext cx="1450341" cy="17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ep 3"/>
          <p:cNvGrpSpPr>
            <a:grpSpLocks/>
          </p:cNvGrpSpPr>
          <p:nvPr/>
        </p:nvGrpSpPr>
        <p:grpSpPr bwMode="auto">
          <a:xfrm>
            <a:off x="0" y="4941168"/>
            <a:ext cx="1908175" cy="1772370"/>
            <a:chOff x="0" y="4940884"/>
            <a:chExt cx="1907704" cy="1773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1447"/>
            <a:stretch>
              <a:fillRect/>
            </a:stretch>
          </p:blipFill>
          <p:spPr bwMode="auto">
            <a:xfrm>
              <a:off x="179512" y="5301208"/>
              <a:ext cx="1381531" cy="1412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kstvak 7"/>
            <p:cNvSpPr txBox="1"/>
            <p:nvPr/>
          </p:nvSpPr>
          <p:spPr>
            <a:xfrm>
              <a:off x="0" y="4940884"/>
              <a:ext cx="1907704" cy="338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Samen aan de slag</a:t>
              </a:r>
              <a:endParaRPr lang="nl-NL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</Words>
  <Application>Microsoft Office PowerPoint</Application>
  <PresentationFormat>Diavoorstelling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Office-thema</vt:lpstr>
      <vt:lpstr>Dia 1</vt:lpstr>
      <vt:lpstr>Dia 2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José Korsaan</dc:creator>
  <cp:lastModifiedBy>Ingrid Plantinga</cp:lastModifiedBy>
  <cp:revision>13</cp:revision>
  <dcterms:created xsi:type="dcterms:W3CDTF">2013-06-10T09:34:10Z</dcterms:created>
  <dcterms:modified xsi:type="dcterms:W3CDTF">2014-05-13T14:10:31Z</dcterms:modified>
</cp:coreProperties>
</file>