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186504-0EF9-46CD-B4FB-59D2B40F0D62}" type="datetimeFigureOut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1C1B77-B4E3-4283-B836-A7281A102C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55E29E-1B5F-4945-A991-E961BBA64F3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55E29E-1B5F-4945-A991-E961BBA64F3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DCD1A1-0DC4-4759-9554-D0E0D22D9270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7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8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D0425E-46EF-4313-AB67-6709D15599A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E5EBE-500A-45AC-B325-11660291B68D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5B22E-75A2-4DD1-8A24-6F264F9695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442C-D94B-4881-91CD-6FA2768A48DD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719B-4635-4E91-B5B5-D2B9BF6A25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8245-C153-487B-9497-34F7FCE6B65E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3A4DD-6088-42B3-B07A-34E9C1E1765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hoe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09D636-84FC-4E67-B5D5-EDE042AF4D3B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7DBCA6-C83C-47A7-9969-D5835AA92C2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CAEF-2AA1-4376-A014-21FE894CCE83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6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B0F0-EDD0-49F4-AE9F-7C812E2709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944F0C-D32B-4ED8-89EC-8EF4009412F7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F0FD29-6DD3-45FB-8B18-AA73EBCB02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061E-1B0C-4580-872E-B86CBFC9A618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4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24F94-6CF4-4EE2-911B-17B6643D8B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hthoe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31360C-E4AA-44AC-9C5E-C11947DF54D0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339F05-4348-417A-8A17-F127E3318F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5FB50C-37C2-4779-9F0C-FD1D7A79B4BE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6CEB24-ECB9-4C3C-B682-93CA897066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Stroomdiagram: Proce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roomdiagram: Proce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5F30F3-5587-49DC-8C4C-1A5481680C29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20A4BA-9D58-4EBC-9C4E-500D72F70D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hthoe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3" name="Tijdelijke aanduiding voor teks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1E95759-490F-4E50-8344-547580790B4E}" type="datetime1">
              <a:rPr lang="nl-NL"/>
              <a:pPr>
                <a:defRPr/>
              </a:pPr>
              <a:t>7-2-2014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65A17E3-952A-46B0-8F74-B595134A88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006B8D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0BD0D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10CF9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0400" y="457200"/>
            <a:ext cx="4248150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6 Samen aan de slag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C:\Users\Eric\Dropbox\Herziening Follow Up deel 4\Map 7 Illustraties en foto's\Les 6\6-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057400"/>
            <a:ext cx="3717925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19378" y="6021288"/>
            <a:ext cx="3924622" cy="62924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6 Samen aan de slag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C:\Users\Eric\Dropbox\Herziening Follow Up deel 4\Map 7 Illustraties en foto's\Les 6\6-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365473"/>
            <a:ext cx="2421781" cy="161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183</TotalTime>
  <Words>14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Gill Sans MT</vt:lpstr>
      <vt:lpstr>Arial</vt:lpstr>
      <vt:lpstr>Wingdings 2</vt:lpstr>
      <vt:lpstr>Verdana</vt:lpstr>
      <vt:lpstr>Calibri</vt:lpstr>
      <vt:lpstr>Candara</vt:lpstr>
      <vt:lpstr>Zonnewende</vt:lpstr>
      <vt:lpstr>Les 6 Samen aan de slag</vt:lpstr>
      <vt:lpstr>Les 6 Samen aan de slag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27</cp:revision>
  <dcterms:created xsi:type="dcterms:W3CDTF">2011-08-15T13:01:05Z</dcterms:created>
  <dcterms:modified xsi:type="dcterms:W3CDTF">2014-02-07T09:59:41Z</dcterms:modified>
</cp:coreProperties>
</file>