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57" r:id="rId4"/>
    <p:sldId id="259" r:id="rId5"/>
    <p:sldId id="262" r:id="rId6"/>
    <p:sldId id="264" r:id="rId7"/>
    <p:sldId id="260" r:id="rId8"/>
    <p:sldId id="265" r:id="rId9"/>
    <p:sldId id="266" r:id="rId10"/>
    <p:sldId id="267" r:id="rId11"/>
    <p:sldId id="268" r:id="rId12"/>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lvl1pPr>
              <a:defRPr/>
            </a:lvl1pPr>
          </a:lstStyle>
          <a:p>
            <a:fld id="{E1E0EA5E-FD3B-4017-BE19-90E6735FCB20}"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6FC1508C-FA96-4B1C-B07A-EC92E70C8152}"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5ADE25E2-61E1-49A6-8E34-5552182710F5}"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7BF3B751-9ECB-4A5D-83C1-547C60C03304}"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A5D49005-621E-47A7-BB8F-F4547A283527}"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2A8FE8A6-BF3D-492B-A2D0-4C7C2AC14B86}"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D5C39C25-D137-4B7C-AE5B-AB84FA1EC64F}"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5D8AA86A-966B-429B-9341-DF821846656F}"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fld id="{38C468EE-9987-4844-AE1C-D07994FB6E1F}"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7CC3F110-24D0-4E0D-996D-9D83CAE55754}"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fld id="{FE746824-DAEF-4E89-A29C-9707DFE84699}" type="datetimeFigureOut">
              <a:rPr lang="nl-NL"/>
              <a:pPr/>
              <a:t>25-3-2014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B21EDCEE-30ED-44BD-AADC-3406BFB19D4D}"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fld id="{88710FDE-E215-4843-B3E5-8CE1D59105FB}" type="datetimeFigureOut">
              <a:rPr lang="nl-NL"/>
              <a:pPr/>
              <a:t>25-3-2014</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fld id="{738888B3-2E05-4702-B914-BC8D5AFF2F33}"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fld id="{E5B9BFB6-80E2-479D-A275-5CAF27E2C5A5}" type="datetimeFigureOut">
              <a:rPr lang="nl-NL"/>
              <a:pPr/>
              <a:t>25-3-2014</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fld id="{7DAF4602-46BD-4AC4-87A7-42B90720066D}"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fld id="{0D639DBC-5BF5-45A9-96C0-1718C6276D67}" type="datetimeFigureOut">
              <a:rPr lang="nl-NL"/>
              <a:pPr/>
              <a:t>25-3-2014</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fld id="{18E5B46C-13DF-46F0-8B51-8B00D30B3561}"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672157DA-24AF-4575-9CC6-435A55D54EC5}" type="datetimeFigureOut">
              <a:rPr lang="nl-NL"/>
              <a:pPr/>
              <a:t>25-3-2014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E9830A17-0F1A-490C-A15A-D1F5C51BC43C}"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B72FBBE2-D1A8-41E9-8186-B29A817C1661}" type="datetimeFigureOut">
              <a:rPr lang="nl-NL"/>
              <a:pPr/>
              <a:t>25-3-2014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219D645B-5A16-460A-8907-D605FC5EB7D0}"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83919253-5CF7-406F-A61C-0E13DFDF5D83}" type="datetimeFigureOut">
              <a:rPr lang="nl-NL"/>
              <a:pPr/>
              <a:t>25-3-2014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B9F2D13-9769-4B08-9169-A1A57C68A6FC}"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539552" y="476672"/>
            <a:ext cx="8064895" cy="3384376"/>
          </a:xfrm>
        </p:spPr>
        <p:txBody>
          <a:bodyPr rtlCol="0">
            <a:normAutofit/>
          </a:bodyPr>
          <a:lstStyle/>
          <a:p>
            <a:pPr algn="l" eaLnBrk="1" fontAlgn="auto" hangingPunct="1">
              <a:spcAft>
                <a:spcPts val="0"/>
              </a:spcAft>
              <a:defRPr/>
            </a:pPr>
            <a:r>
              <a:rPr lang="nl-NL" sz="2400" b="1" dirty="0" smtClean="0">
                <a:solidFill>
                  <a:schemeClr val="tx1"/>
                </a:solidFill>
                <a:ea typeface="+mn-ea"/>
              </a:rPr>
              <a:t>Wat doe ik hier vandaag?</a:t>
            </a:r>
          </a:p>
          <a:p>
            <a:pPr algn="l" eaLnBrk="1" fontAlgn="auto" hangingPunct="1">
              <a:spcAft>
                <a:spcPts val="0"/>
              </a:spcAft>
              <a:defRPr/>
            </a:pPr>
            <a:endParaRPr lang="nl-NL" sz="2400" dirty="0" smtClean="0">
              <a:solidFill>
                <a:schemeClr val="tx1"/>
              </a:solidFill>
              <a:ea typeface="+mn-ea"/>
            </a:endParaRPr>
          </a:p>
          <a:p>
            <a:pPr algn="l" eaLnBrk="1" fontAlgn="auto" hangingPunct="1">
              <a:spcAft>
                <a:spcPts val="0"/>
              </a:spcAft>
              <a:buFont typeface="Arial" pitchFamily="34" charset="0"/>
              <a:buChar char="•"/>
              <a:defRPr/>
            </a:pPr>
            <a:r>
              <a:rPr lang="nl-NL" sz="2400" dirty="0" smtClean="0">
                <a:solidFill>
                  <a:schemeClr val="tx1"/>
                </a:solidFill>
                <a:ea typeface="+mn-ea"/>
              </a:rPr>
              <a:t> God roept mij. Ik denk erover na hoe ik hierop wil reageren.</a:t>
            </a:r>
          </a:p>
          <a:p>
            <a:pPr algn="l" eaLnBrk="1" fontAlgn="auto" hangingPunct="1">
              <a:spcAft>
                <a:spcPts val="0"/>
              </a:spcAft>
              <a:defRPr/>
            </a:pPr>
            <a:endParaRPr lang="nl-NL" sz="2400" dirty="0" smtClean="0">
              <a:solidFill>
                <a:schemeClr val="tx1"/>
              </a:solidFill>
              <a:ea typeface="+mn-ea"/>
            </a:endParaRPr>
          </a:p>
          <a:p>
            <a:pPr algn="l" eaLnBrk="1" fontAlgn="auto" hangingPunct="1">
              <a:spcAft>
                <a:spcPts val="0"/>
              </a:spcAft>
              <a:buFont typeface="Arial" pitchFamily="34" charset="0"/>
              <a:buChar char="•"/>
              <a:defRPr/>
            </a:pPr>
            <a:r>
              <a:rPr lang="nl-NL" sz="2400" dirty="0" smtClean="0">
                <a:solidFill>
                  <a:schemeClr val="tx1"/>
                </a:solidFill>
                <a:ea typeface="+mn-ea"/>
              </a:rPr>
              <a:t> </a:t>
            </a:r>
            <a:r>
              <a:rPr lang="nl-NL" sz="2400" dirty="0" smtClean="0">
                <a:solidFill>
                  <a:schemeClr val="tx1"/>
                </a:solidFill>
                <a:ea typeface="+mn-ea"/>
              </a:rPr>
              <a:t>God heeft zijn kinderen al voor de schepping uitgekozen. Ik ontdek wat deze uitverkiezing inhoudt. </a:t>
            </a:r>
            <a:endParaRPr lang="nl-NL" sz="2400" dirty="0">
              <a:solidFill>
                <a:schemeClr val="tx1"/>
              </a:solidFill>
              <a:ea typeface="+mn-ea"/>
            </a:endParaRPr>
          </a:p>
        </p:txBody>
      </p:sp>
      <p:pic>
        <p:nvPicPr>
          <p:cNvPr id="13314" name="Picture 2" descr="C:\Users\Machteld\Dropbox\Herziening Follow Up deel 5\Map 7 Illustraties en foto's (deadline 30-11-12)\Les 6\6-c.jpg"/>
          <p:cNvPicPr>
            <a:picLocks noChangeAspect="1" noChangeArrowheads="1"/>
          </p:cNvPicPr>
          <p:nvPr/>
        </p:nvPicPr>
        <p:blipFill>
          <a:blip r:embed="rId2" cstate="print"/>
          <a:srcRect/>
          <a:stretch>
            <a:fillRect/>
          </a:stretch>
        </p:blipFill>
        <p:spPr bwMode="auto">
          <a:xfrm>
            <a:off x="6804247" y="4725144"/>
            <a:ext cx="2009776" cy="1760538"/>
          </a:xfrm>
          <a:prstGeom prst="rect">
            <a:avLst/>
          </a:prstGeom>
          <a:noFill/>
          <a:ln w="9525">
            <a:noFill/>
            <a:miter lim="800000"/>
            <a:headEnd/>
            <a:tailEnd/>
          </a:ln>
        </p:spPr>
      </p:pic>
      <p:sp>
        <p:nvSpPr>
          <p:cNvPr id="9" name="Titel 1"/>
          <p:cNvSpPr txBox="1">
            <a:spLocks/>
          </p:cNvSpPr>
          <p:nvPr/>
        </p:nvSpPr>
        <p:spPr>
          <a:xfrm>
            <a:off x="3563888" y="6093296"/>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6 De Vader roept</a:t>
            </a:r>
            <a:endParaRPr lang="nl-NL" sz="2800" b="1" dirty="0">
              <a:solidFill>
                <a:schemeClr val="accent5">
                  <a:lumMod val="75000"/>
                </a:schemeClr>
              </a:solidFill>
            </a:endParaRPr>
          </a:p>
        </p:txBody>
      </p:sp>
      <p:pic>
        <p:nvPicPr>
          <p:cNvPr id="13316"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547664" y="1916832"/>
            <a:ext cx="7056783" cy="1584325"/>
          </a:xfrm>
        </p:spPr>
        <p:txBody>
          <a:bodyPr rtlCol="0">
            <a:normAutofit/>
          </a:bodyPr>
          <a:lstStyle/>
          <a:p>
            <a:pPr algn="l" eaLnBrk="1" fontAlgn="auto" hangingPunct="1">
              <a:spcAft>
                <a:spcPts val="0"/>
              </a:spcAft>
              <a:defRPr/>
            </a:pPr>
            <a:r>
              <a:rPr lang="nl-NL" sz="4000" b="1" dirty="0" smtClean="0">
                <a:solidFill>
                  <a:schemeClr val="tx1"/>
                </a:solidFill>
                <a:ea typeface="+mn-ea"/>
              </a:rPr>
              <a:t>Jouw verantwoordelijkheid</a:t>
            </a:r>
            <a:endParaRPr lang="nl-NL" sz="4000" b="1" dirty="0">
              <a:solidFill>
                <a:schemeClr val="tx1"/>
              </a:solidFill>
              <a:ea typeface="+mn-ea"/>
            </a:endParaRPr>
          </a:p>
        </p:txBody>
      </p:sp>
      <p:pic>
        <p:nvPicPr>
          <p:cNvPr id="13314" name="Picture 2" descr="C:\Users\Machteld\Dropbox\Herziening Follow Up deel 5\Map 7 Illustraties en foto's (deadline 30-11-12)\Les 6\6-c.jpg"/>
          <p:cNvPicPr>
            <a:picLocks noChangeAspect="1" noChangeArrowheads="1"/>
          </p:cNvPicPr>
          <p:nvPr/>
        </p:nvPicPr>
        <p:blipFill>
          <a:blip r:embed="rId2" cstate="print"/>
          <a:srcRect/>
          <a:stretch>
            <a:fillRect/>
          </a:stretch>
        </p:blipFill>
        <p:spPr bwMode="auto">
          <a:xfrm>
            <a:off x="5724128" y="3778974"/>
            <a:ext cx="3089895" cy="2706708"/>
          </a:xfrm>
          <a:prstGeom prst="rect">
            <a:avLst/>
          </a:prstGeom>
          <a:noFill/>
          <a:ln w="9525">
            <a:noFill/>
            <a:miter lim="800000"/>
            <a:headEnd/>
            <a:tailEnd/>
          </a:ln>
        </p:spPr>
      </p:pic>
      <p:sp>
        <p:nvSpPr>
          <p:cNvPr id="9" name="Titel 1"/>
          <p:cNvSpPr txBox="1">
            <a:spLocks/>
          </p:cNvSpPr>
          <p:nvPr/>
        </p:nvSpPr>
        <p:spPr>
          <a:xfrm>
            <a:off x="2483768" y="6021288"/>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6 De Vader roept</a:t>
            </a:r>
            <a:endParaRPr lang="nl-NL" sz="2800" b="1" dirty="0">
              <a:solidFill>
                <a:schemeClr val="accent5">
                  <a:lumMod val="75000"/>
                </a:schemeClr>
              </a:solidFill>
            </a:endParaRPr>
          </a:p>
        </p:txBody>
      </p:sp>
      <p:pic>
        <p:nvPicPr>
          <p:cNvPr id="13316"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Ondertitel 2"/>
          <p:cNvSpPr>
            <a:spLocks noGrp="1"/>
          </p:cNvSpPr>
          <p:nvPr>
            <p:ph type="subTitle" idx="1"/>
          </p:nvPr>
        </p:nvSpPr>
        <p:spPr>
          <a:xfrm>
            <a:off x="971600" y="764704"/>
            <a:ext cx="7200800" cy="3672359"/>
          </a:xfrm>
        </p:spPr>
        <p:txBody>
          <a:bodyPr/>
          <a:lstStyle/>
          <a:p>
            <a:pPr algn="l" eaLnBrk="1" hangingPunct="1"/>
            <a:r>
              <a:rPr lang="nl-NL" b="1" dirty="0" smtClean="0">
                <a:solidFill>
                  <a:schemeClr val="tx1"/>
                </a:solidFill>
              </a:rPr>
              <a:t>2 Petrus 1: 10</a:t>
            </a:r>
            <a:endParaRPr lang="nl-NL" b="1" dirty="0" smtClean="0">
              <a:solidFill>
                <a:schemeClr val="tx1"/>
              </a:solidFill>
            </a:endParaRPr>
          </a:p>
          <a:p>
            <a:pPr algn="l" eaLnBrk="1" hangingPunct="1"/>
            <a:r>
              <a:rPr lang="nl-NL" dirty="0" smtClean="0">
                <a:solidFill>
                  <a:schemeClr val="tx1"/>
                </a:solidFill>
              </a:rPr>
              <a:t>Span u daarom des te meer in </a:t>
            </a:r>
            <a:endParaRPr lang="nl-NL" dirty="0" smtClean="0">
              <a:solidFill>
                <a:schemeClr val="tx1"/>
              </a:solidFill>
            </a:endParaRPr>
          </a:p>
          <a:p>
            <a:pPr algn="l" eaLnBrk="1" hangingPunct="1"/>
            <a:r>
              <a:rPr lang="nl-NL" dirty="0" smtClean="0">
                <a:solidFill>
                  <a:schemeClr val="tx1"/>
                </a:solidFill>
              </a:rPr>
              <a:t>om </a:t>
            </a:r>
            <a:r>
              <a:rPr lang="nl-NL" dirty="0" smtClean="0">
                <a:solidFill>
                  <a:schemeClr val="tx1"/>
                </a:solidFill>
              </a:rPr>
              <a:t>uw roeping en uitverkiezing </a:t>
            </a:r>
            <a:endParaRPr lang="nl-NL" dirty="0" smtClean="0">
              <a:solidFill>
                <a:schemeClr val="tx1"/>
              </a:solidFill>
            </a:endParaRPr>
          </a:p>
          <a:p>
            <a:pPr algn="l" eaLnBrk="1" hangingPunct="1"/>
            <a:r>
              <a:rPr lang="nl-NL" dirty="0" smtClean="0">
                <a:solidFill>
                  <a:schemeClr val="tx1"/>
                </a:solidFill>
              </a:rPr>
              <a:t>waar </a:t>
            </a:r>
            <a:r>
              <a:rPr lang="nl-NL" dirty="0" smtClean="0">
                <a:solidFill>
                  <a:schemeClr val="tx1"/>
                </a:solidFill>
              </a:rPr>
              <a:t>te maken, broeders en zusters. </a:t>
            </a:r>
          </a:p>
        </p:txBody>
      </p:sp>
      <p:pic>
        <p:nvPicPr>
          <p:cNvPr id="19458" name="Picture 2" descr="C:\Users\Machteld\Dropbox\Herziening Follow Up deel 5\Map 7 Illustraties en foto's (deadline 30-11-12)\Les 6\6-c.jpg"/>
          <p:cNvPicPr>
            <a:picLocks noChangeAspect="1" noChangeArrowheads="1"/>
          </p:cNvPicPr>
          <p:nvPr/>
        </p:nvPicPr>
        <p:blipFill>
          <a:blip r:embed="rId2" cstate="print"/>
          <a:srcRect/>
          <a:stretch>
            <a:fillRect/>
          </a:stretch>
        </p:blipFill>
        <p:spPr bwMode="auto">
          <a:xfrm>
            <a:off x="6732240" y="4797152"/>
            <a:ext cx="2009775" cy="1760537"/>
          </a:xfrm>
          <a:prstGeom prst="rect">
            <a:avLst/>
          </a:prstGeom>
          <a:noFill/>
          <a:ln w="9525">
            <a:noFill/>
            <a:miter lim="800000"/>
            <a:headEnd/>
            <a:tailEnd/>
          </a:ln>
        </p:spPr>
      </p:pic>
      <p:sp>
        <p:nvSpPr>
          <p:cNvPr id="6" name="Titel 1"/>
          <p:cNvSpPr txBox="1">
            <a:spLocks/>
          </p:cNvSpPr>
          <p:nvPr/>
        </p:nvSpPr>
        <p:spPr>
          <a:xfrm>
            <a:off x="3491880" y="6093296"/>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6 De Vader roept</a:t>
            </a:r>
            <a:endParaRPr lang="nl-NL" sz="2800" b="1" dirty="0">
              <a:solidFill>
                <a:schemeClr val="accent5">
                  <a:lumMod val="75000"/>
                </a:schemeClr>
              </a:solidFill>
            </a:endParaRPr>
          </a:p>
        </p:txBody>
      </p:sp>
      <p:pic>
        <p:nvPicPr>
          <p:cNvPr id="19460"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2267744" y="1916832"/>
            <a:ext cx="6336703" cy="1584325"/>
          </a:xfrm>
        </p:spPr>
        <p:txBody>
          <a:bodyPr rtlCol="0">
            <a:normAutofit/>
          </a:bodyPr>
          <a:lstStyle/>
          <a:p>
            <a:pPr algn="l" eaLnBrk="1" fontAlgn="auto" hangingPunct="1">
              <a:spcAft>
                <a:spcPts val="0"/>
              </a:spcAft>
              <a:defRPr/>
            </a:pPr>
            <a:r>
              <a:rPr lang="nl-NL" sz="4000" b="1" dirty="0" smtClean="0">
                <a:solidFill>
                  <a:schemeClr val="tx1"/>
                </a:solidFill>
                <a:ea typeface="+mn-ea"/>
              </a:rPr>
              <a:t>Hoor jij God roepen?</a:t>
            </a:r>
            <a:endParaRPr lang="nl-NL" sz="4000" b="1" dirty="0">
              <a:solidFill>
                <a:schemeClr val="tx1"/>
              </a:solidFill>
              <a:ea typeface="+mn-ea"/>
            </a:endParaRPr>
          </a:p>
        </p:txBody>
      </p:sp>
      <p:pic>
        <p:nvPicPr>
          <p:cNvPr id="13314" name="Picture 2" descr="C:\Users\Machteld\Dropbox\Herziening Follow Up deel 5\Map 7 Illustraties en foto's (deadline 30-11-12)\Les 6\6-c.jpg"/>
          <p:cNvPicPr>
            <a:picLocks noChangeAspect="1" noChangeArrowheads="1"/>
          </p:cNvPicPr>
          <p:nvPr/>
        </p:nvPicPr>
        <p:blipFill>
          <a:blip r:embed="rId2" cstate="print"/>
          <a:srcRect/>
          <a:stretch>
            <a:fillRect/>
          </a:stretch>
        </p:blipFill>
        <p:spPr bwMode="auto">
          <a:xfrm>
            <a:off x="5724128" y="3778974"/>
            <a:ext cx="3089895" cy="2706708"/>
          </a:xfrm>
          <a:prstGeom prst="rect">
            <a:avLst/>
          </a:prstGeom>
          <a:noFill/>
          <a:ln w="9525">
            <a:noFill/>
            <a:miter lim="800000"/>
            <a:headEnd/>
            <a:tailEnd/>
          </a:ln>
        </p:spPr>
      </p:pic>
      <p:sp>
        <p:nvSpPr>
          <p:cNvPr id="9" name="Titel 1"/>
          <p:cNvSpPr txBox="1">
            <a:spLocks/>
          </p:cNvSpPr>
          <p:nvPr/>
        </p:nvSpPr>
        <p:spPr>
          <a:xfrm>
            <a:off x="2483768" y="6021288"/>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6 De Vader roept</a:t>
            </a:r>
            <a:endParaRPr lang="nl-NL" sz="2800" b="1" dirty="0">
              <a:solidFill>
                <a:schemeClr val="accent5">
                  <a:lumMod val="75000"/>
                </a:schemeClr>
              </a:solidFill>
            </a:endParaRPr>
          </a:p>
        </p:txBody>
      </p:sp>
      <p:pic>
        <p:nvPicPr>
          <p:cNvPr id="13316"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Ondertitel 2"/>
          <p:cNvSpPr>
            <a:spLocks noGrp="1"/>
          </p:cNvSpPr>
          <p:nvPr>
            <p:ph type="subTitle" idx="1"/>
          </p:nvPr>
        </p:nvSpPr>
        <p:spPr>
          <a:xfrm>
            <a:off x="251520" y="188640"/>
            <a:ext cx="8640960" cy="6408712"/>
          </a:xfrm>
        </p:spPr>
        <p:txBody>
          <a:bodyPr/>
          <a:lstStyle/>
          <a:p>
            <a:pPr algn="l" eaLnBrk="1" hangingPunct="1"/>
            <a:r>
              <a:rPr lang="nl-NL" sz="1900" b="1" dirty="0" smtClean="0">
                <a:solidFill>
                  <a:schemeClr val="tx1"/>
                </a:solidFill>
              </a:rPr>
              <a:t>Genesis 3</a:t>
            </a:r>
            <a:r>
              <a:rPr lang="nl-NL" sz="1900" b="1" dirty="0" smtClean="0">
                <a:solidFill>
                  <a:schemeClr val="tx1"/>
                </a:solidFill>
              </a:rPr>
              <a:t>: 9</a:t>
            </a:r>
            <a:endParaRPr lang="nl-NL" sz="1900" b="1" dirty="0" smtClean="0">
              <a:solidFill>
                <a:schemeClr val="tx1"/>
              </a:solidFill>
            </a:endParaRPr>
          </a:p>
          <a:p>
            <a:pPr algn="l" eaLnBrk="1" hangingPunct="1"/>
            <a:r>
              <a:rPr lang="nl-NL" sz="1900" dirty="0" smtClean="0">
                <a:solidFill>
                  <a:schemeClr val="tx1"/>
                </a:solidFill>
              </a:rPr>
              <a:t>Maar God, de HEER, riep de mens: </a:t>
            </a:r>
            <a:r>
              <a:rPr lang="nl-NL" sz="1900" dirty="0" smtClean="0">
                <a:solidFill>
                  <a:schemeClr val="tx1"/>
                </a:solidFill>
              </a:rPr>
              <a:t>‘</a:t>
            </a:r>
            <a:r>
              <a:rPr lang="nl-NL" altLang="ja-JP" sz="1900" dirty="0" smtClean="0">
                <a:solidFill>
                  <a:schemeClr val="tx1"/>
                </a:solidFill>
              </a:rPr>
              <a:t>Waar </a:t>
            </a:r>
            <a:r>
              <a:rPr lang="nl-NL" altLang="ja-JP" sz="1900" dirty="0" smtClean="0">
                <a:solidFill>
                  <a:schemeClr val="tx1"/>
                </a:solidFill>
              </a:rPr>
              <a:t>ben je</a:t>
            </a:r>
            <a:r>
              <a:rPr lang="nl-NL" altLang="ja-JP" sz="1900" dirty="0" smtClean="0">
                <a:solidFill>
                  <a:schemeClr val="tx1"/>
                </a:solidFill>
              </a:rPr>
              <a:t>?’ </a:t>
            </a:r>
            <a:endParaRPr lang="nl-NL" sz="1900" b="1" dirty="0" smtClean="0">
              <a:solidFill>
                <a:schemeClr val="tx1"/>
              </a:solidFill>
            </a:endParaRPr>
          </a:p>
          <a:p>
            <a:pPr algn="l" eaLnBrk="1" hangingPunct="1"/>
            <a:r>
              <a:rPr lang="nl-NL" sz="1900" b="1" dirty="0" smtClean="0">
                <a:solidFill>
                  <a:schemeClr val="tx1"/>
                </a:solidFill>
              </a:rPr>
              <a:t>Genesis 12: 1</a:t>
            </a:r>
          </a:p>
          <a:p>
            <a:pPr algn="l" eaLnBrk="1" hangingPunct="1"/>
            <a:r>
              <a:rPr lang="nl-NL" sz="1900" dirty="0" smtClean="0">
                <a:solidFill>
                  <a:schemeClr val="tx1"/>
                </a:solidFill>
              </a:rPr>
              <a:t>De HEER zei tegen </a:t>
            </a:r>
            <a:r>
              <a:rPr lang="nl-NL" sz="1900" dirty="0" err="1" smtClean="0">
                <a:solidFill>
                  <a:schemeClr val="tx1"/>
                </a:solidFill>
              </a:rPr>
              <a:t>Abram</a:t>
            </a:r>
            <a:r>
              <a:rPr lang="nl-NL" sz="1900" dirty="0" smtClean="0">
                <a:solidFill>
                  <a:schemeClr val="tx1"/>
                </a:solidFill>
              </a:rPr>
              <a:t>: </a:t>
            </a:r>
            <a:r>
              <a:rPr lang="nl-NL" sz="1900" dirty="0" smtClean="0">
                <a:solidFill>
                  <a:schemeClr val="tx1"/>
                </a:solidFill>
              </a:rPr>
              <a:t>‘</a:t>
            </a:r>
            <a:r>
              <a:rPr lang="nl-NL" altLang="ja-JP" sz="1900" dirty="0" smtClean="0">
                <a:solidFill>
                  <a:schemeClr val="tx1"/>
                </a:solidFill>
              </a:rPr>
              <a:t>Trek </a:t>
            </a:r>
            <a:r>
              <a:rPr lang="nl-NL" altLang="ja-JP" sz="1900" dirty="0" smtClean="0">
                <a:solidFill>
                  <a:schemeClr val="tx1"/>
                </a:solidFill>
              </a:rPr>
              <a:t>weg uit je land, verlaat je familie, verlaat ook je naaste verwanten, en ga naar het land dat ik je zal wijzen</a:t>
            </a:r>
            <a:r>
              <a:rPr lang="nl-NL" altLang="ja-JP" sz="1900" dirty="0" smtClean="0">
                <a:solidFill>
                  <a:schemeClr val="tx1"/>
                </a:solidFill>
              </a:rPr>
              <a:t>.’ </a:t>
            </a:r>
            <a:endParaRPr lang="nl-NL" sz="1900" b="1" dirty="0" smtClean="0">
              <a:solidFill>
                <a:schemeClr val="tx1"/>
              </a:solidFill>
            </a:endParaRPr>
          </a:p>
          <a:p>
            <a:pPr algn="l" eaLnBrk="1" hangingPunct="1"/>
            <a:r>
              <a:rPr lang="nl-NL" sz="1900" b="1" dirty="0" smtClean="0">
                <a:solidFill>
                  <a:schemeClr val="tx1"/>
                </a:solidFill>
              </a:rPr>
              <a:t>Exodus 3: 4</a:t>
            </a:r>
            <a:endParaRPr lang="nl-NL" sz="1900" b="1" dirty="0" smtClean="0">
              <a:solidFill>
                <a:schemeClr val="tx1"/>
              </a:solidFill>
            </a:endParaRPr>
          </a:p>
          <a:p>
            <a:pPr algn="l" eaLnBrk="1" hangingPunct="1"/>
            <a:r>
              <a:rPr lang="nl-NL" sz="1900" dirty="0" smtClean="0">
                <a:solidFill>
                  <a:schemeClr val="tx1"/>
                </a:solidFill>
              </a:rPr>
              <a:t>Maar toen de HEER zag dat Mozes dat ging doen, riep hij hem vanuit de struik: </a:t>
            </a:r>
            <a:r>
              <a:rPr lang="nl-NL" sz="1900" dirty="0" smtClean="0">
                <a:solidFill>
                  <a:schemeClr val="tx1"/>
                </a:solidFill>
              </a:rPr>
              <a:t>‘</a:t>
            </a:r>
            <a:r>
              <a:rPr lang="nl-NL" altLang="ja-JP" sz="1900" dirty="0" smtClean="0">
                <a:solidFill>
                  <a:schemeClr val="tx1"/>
                </a:solidFill>
              </a:rPr>
              <a:t>Mozes</a:t>
            </a:r>
            <a:r>
              <a:rPr lang="nl-NL" altLang="ja-JP" sz="1900" dirty="0" smtClean="0">
                <a:solidFill>
                  <a:schemeClr val="tx1"/>
                </a:solidFill>
              </a:rPr>
              <a:t>! Mozes</a:t>
            </a:r>
            <a:r>
              <a:rPr lang="nl-NL" altLang="ja-JP" sz="1900" dirty="0" smtClean="0">
                <a:solidFill>
                  <a:schemeClr val="tx1"/>
                </a:solidFill>
              </a:rPr>
              <a:t>!’ ‘Ik </a:t>
            </a:r>
            <a:r>
              <a:rPr lang="nl-NL" altLang="ja-JP" sz="1900" dirty="0" smtClean="0">
                <a:solidFill>
                  <a:schemeClr val="tx1"/>
                </a:solidFill>
              </a:rPr>
              <a:t>luister</a:t>
            </a:r>
            <a:r>
              <a:rPr lang="nl-NL" altLang="ja-JP" sz="1900" dirty="0" smtClean="0">
                <a:solidFill>
                  <a:schemeClr val="tx1"/>
                </a:solidFill>
              </a:rPr>
              <a:t>,’ </a:t>
            </a:r>
            <a:r>
              <a:rPr lang="nl-NL" altLang="ja-JP" sz="1900" dirty="0" smtClean="0">
                <a:solidFill>
                  <a:schemeClr val="tx1"/>
                </a:solidFill>
              </a:rPr>
              <a:t>antwoordde Mozes</a:t>
            </a:r>
            <a:r>
              <a:rPr lang="nl-NL" altLang="ja-JP" sz="1900" dirty="0" smtClean="0">
                <a:solidFill>
                  <a:schemeClr val="tx1"/>
                </a:solidFill>
              </a:rPr>
              <a:t>.</a:t>
            </a:r>
          </a:p>
          <a:p>
            <a:pPr algn="l" eaLnBrk="1" hangingPunct="1"/>
            <a:r>
              <a:rPr lang="nl-NL" sz="1900" b="1" dirty="0" smtClean="0">
                <a:solidFill>
                  <a:schemeClr val="tx1"/>
                </a:solidFill>
              </a:rPr>
              <a:t>1 Samuël 3</a:t>
            </a:r>
            <a:r>
              <a:rPr lang="nl-NL" sz="1900" b="1" dirty="0" smtClean="0">
                <a:solidFill>
                  <a:schemeClr val="tx1"/>
                </a:solidFill>
              </a:rPr>
              <a:t>: 4</a:t>
            </a:r>
          </a:p>
          <a:p>
            <a:pPr algn="l" eaLnBrk="1" hangingPunct="1"/>
            <a:r>
              <a:rPr lang="nl-NL" sz="1900" dirty="0" smtClean="0">
                <a:solidFill>
                  <a:schemeClr val="tx1"/>
                </a:solidFill>
              </a:rPr>
              <a:t>Toen riep de HEER Samuel. ‘Ja,’ antwoordde Samuel. </a:t>
            </a:r>
          </a:p>
          <a:p>
            <a:pPr algn="l" eaLnBrk="1" hangingPunct="1"/>
            <a:r>
              <a:rPr lang="nl-NL" sz="1900" b="1" dirty="0" smtClean="0">
                <a:solidFill>
                  <a:schemeClr val="tx1"/>
                </a:solidFill>
              </a:rPr>
              <a:t>Lucas </a:t>
            </a:r>
            <a:r>
              <a:rPr lang="nl-NL" sz="1900" b="1" dirty="0" smtClean="0">
                <a:solidFill>
                  <a:schemeClr val="tx1"/>
                </a:solidFill>
              </a:rPr>
              <a:t>1</a:t>
            </a:r>
            <a:r>
              <a:rPr lang="nl-NL" sz="1900" b="1" dirty="0" smtClean="0">
                <a:solidFill>
                  <a:schemeClr val="tx1"/>
                </a:solidFill>
              </a:rPr>
              <a:t>: 28</a:t>
            </a:r>
            <a:endParaRPr lang="nl-NL" sz="1900" b="1" dirty="0" smtClean="0">
              <a:solidFill>
                <a:schemeClr val="tx1"/>
              </a:solidFill>
            </a:endParaRPr>
          </a:p>
          <a:p>
            <a:pPr algn="l" eaLnBrk="1" hangingPunct="1"/>
            <a:r>
              <a:rPr lang="nl-NL" sz="1900" dirty="0" err="1" smtClean="0">
                <a:solidFill>
                  <a:schemeClr val="tx1"/>
                </a:solidFill>
              </a:rPr>
              <a:t>Gabriël</a:t>
            </a:r>
            <a:r>
              <a:rPr lang="nl-NL" sz="1900" dirty="0" smtClean="0">
                <a:solidFill>
                  <a:schemeClr val="tx1"/>
                </a:solidFill>
              </a:rPr>
              <a:t> ging haar huis binnen en zei: </a:t>
            </a:r>
            <a:r>
              <a:rPr lang="nl-NL" sz="1900" dirty="0" smtClean="0">
                <a:solidFill>
                  <a:schemeClr val="tx1"/>
                </a:solidFill>
              </a:rPr>
              <a:t>‘</a:t>
            </a:r>
            <a:r>
              <a:rPr lang="nl-NL" altLang="ja-JP" sz="1900" dirty="0" smtClean="0">
                <a:solidFill>
                  <a:schemeClr val="tx1"/>
                </a:solidFill>
              </a:rPr>
              <a:t>Gegroet </a:t>
            </a:r>
            <a:r>
              <a:rPr lang="nl-NL" altLang="ja-JP" sz="1900" dirty="0" smtClean="0">
                <a:solidFill>
                  <a:schemeClr val="tx1"/>
                </a:solidFill>
              </a:rPr>
              <a:t>Maria, je bent begenadigd, de Heer is met je</a:t>
            </a:r>
            <a:r>
              <a:rPr lang="nl-NL" altLang="ja-JP" sz="1900" dirty="0" smtClean="0">
                <a:solidFill>
                  <a:schemeClr val="tx1"/>
                </a:solidFill>
              </a:rPr>
              <a:t>.</a:t>
            </a:r>
          </a:p>
          <a:p>
            <a:pPr algn="l" eaLnBrk="1" hangingPunct="1"/>
            <a:r>
              <a:rPr lang="nl-NL" sz="1900" b="1" dirty="0" smtClean="0">
                <a:solidFill>
                  <a:schemeClr val="tx1"/>
                </a:solidFill>
              </a:rPr>
              <a:t>Handelingen 9: </a:t>
            </a:r>
            <a:r>
              <a:rPr lang="nl-NL" sz="1900" b="1" dirty="0" smtClean="0">
                <a:solidFill>
                  <a:schemeClr val="tx1"/>
                </a:solidFill>
              </a:rPr>
              <a:t>3-6</a:t>
            </a:r>
            <a:endParaRPr lang="nl-NL" sz="1900" b="1" dirty="0" smtClean="0">
              <a:solidFill>
                <a:schemeClr val="tx1"/>
              </a:solidFill>
            </a:endParaRPr>
          </a:p>
          <a:p>
            <a:pPr algn="l" eaLnBrk="1" hangingPunct="1"/>
            <a:r>
              <a:rPr lang="nl-NL" sz="1900" dirty="0" smtClean="0">
                <a:solidFill>
                  <a:schemeClr val="tx1"/>
                </a:solidFill>
              </a:rPr>
              <a:t>Toen hij onderweg was en </a:t>
            </a:r>
            <a:r>
              <a:rPr lang="nl-NL" sz="1900" dirty="0" err="1" smtClean="0">
                <a:solidFill>
                  <a:schemeClr val="tx1"/>
                </a:solidFill>
              </a:rPr>
              <a:t>Damascus</a:t>
            </a:r>
            <a:r>
              <a:rPr lang="nl-NL" sz="1900" dirty="0" smtClean="0">
                <a:solidFill>
                  <a:schemeClr val="tx1"/>
                </a:solidFill>
              </a:rPr>
              <a:t> naderde, werd hij plotseling omstraald door een licht uit de hemel. Hij viel op de grond en hoorde een stem tegen hem zeggen: </a:t>
            </a:r>
            <a:r>
              <a:rPr lang="nl-NL" sz="1900" dirty="0" smtClean="0">
                <a:solidFill>
                  <a:schemeClr val="tx1"/>
                </a:solidFill>
              </a:rPr>
              <a:t>‘</a:t>
            </a:r>
            <a:r>
              <a:rPr lang="nl-NL" altLang="ja-JP" sz="1900" dirty="0" smtClean="0">
                <a:solidFill>
                  <a:schemeClr val="tx1"/>
                </a:solidFill>
              </a:rPr>
              <a:t>Saul</a:t>
            </a:r>
            <a:r>
              <a:rPr lang="nl-NL" altLang="ja-JP" sz="1900" dirty="0" smtClean="0">
                <a:solidFill>
                  <a:schemeClr val="tx1"/>
                </a:solidFill>
              </a:rPr>
              <a:t>, Saul, waarom vervolg je mij</a:t>
            </a:r>
            <a:r>
              <a:rPr lang="nl-NL" altLang="ja-JP" sz="1900" dirty="0" smtClean="0">
                <a:solidFill>
                  <a:schemeClr val="tx1"/>
                </a:solidFill>
              </a:rPr>
              <a:t>?’ </a:t>
            </a:r>
            <a:r>
              <a:rPr lang="nl-NL" altLang="ja-JP" sz="1900" dirty="0" smtClean="0">
                <a:solidFill>
                  <a:schemeClr val="tx1"/>
                </a:solidFill>
              </a:rPr>
              <a:t>Hij vroeg: </a:t>
            </a:r>
            <a:r>
              <a:rPr lang="nl-NL" altLang="ja-JP" sz="1900" dirty="0" smtClean="0">
                <a:solidFill>
                  <a:schemeClr val="tx1"/>
                </a:solidFill>
              </a:rPr>
              <a:t>‘Wie </a:t>
            </a:r>
            <a:r>
              <a:rPr lang="nl-NL" altLang="ja-JP" sz="1900" dirty="0" smtClean="0">
                <a:solidFill>
                  <a:schemeClr val="tx1"/>
                </a:solidFill>
              </a:rPr>
              <a:t>bent u, Heer</a:t>
            </a:r>
            <a:r>
              <a:rPr lang="nl-NL" altLang="ja-JP" sz="1900" dirty="0" smtClean="0">
                <a:solidFill>
                  <a:schemeClr val="tx1"/>
                </a:solidFill>
              </a:rPr>
              <a:t>?’ </a:t>
            </a:r>
            <a:r>
              <a:rPr lang="nl-NL" altLang="ja-JP" sz="1900" dirty="0" smtClean="0">
                <a:solidFill>
                  <a:schemeClr val="tx1"/>
                </a:solidFill>
              </a:rPr>
              <a:t>Het antwoord was: </a:t>
            </a:r>
            <a:r>
              <a:rPr lang="nl-NL" altLang="ja-JP" sz="1900" dirty="0" smtClean="0">
                <a:solidFill>
                  <a:schemeClr val="tx1"/>
                </a:solidFill>
              </a:rPr>
              <a:t>‘Ik </a:t>
            </a:r>
            <a:r>
              <a:rPr lang="nl-NL" altLang="ja-JP" sz="1900" dirty="0" smtClean="0">
                <a:solidFill>
                  <a:schemeClr val="tx1"/>
                </a:solidFill>
              </a:rPr>
              <a:t>ben Jezus, die jij vervolgt. Maar sta nu op en ga de stad in, daar zal je gezegd worden wat je moet doen</a:t>
            </a:r>
            <a:r>
              <a:rPr lang="nl-NL" altLang="ja-JP" sz="1900" dirty="0" smtClean="0">
                <a:solidFill>
                  <a:schemeClr val="tx1"/>
                </a:solidFill>
              </a:rPr>
              <a:t>.’</a:t>
            </a:r>
            <a:endParaRPr lang="nl-NL" sz="1900" b="1" dirty="0" smtClean="0">
              <a:solidFill>
                <a:schemeClr val="tx1"/>
              </a:solidFill>
            </a:endParaRPr>
          </a:p>
          <a:p>
            <a:pPr algn="l" eaLnBrk="1" hangingPunct="1"/>
            <a:endParaRPr lang="nl-NL" altLang="ja-JP" sz="2000" dirty="0" smtClean="0">
              <a:solidFill>
                <a:schemeClr val="tx1"/>
              </a:solidFill>
            </a:endParaRPr>
          </a:p>
          <a:p>
            <a:pPr algn="l" eaLnBrk="1" hangingPunct="1"/>
            <a:endParaRPr lang="nl-NL" sz="2000" b="1" dirty="0" smtClean="0">
              <a:solidFill>
                <a:schemeClr val="tx1"/>
              </a:solidFill>
            </a:endParaRPr>
          </a:p>
        </p:txBody>
      </p:sp>
      <p:pic>
        <p:nvPicPr>
          <p:cNvPr id="14340" name="Afbeelding 5"/>
          <p:cNvPicPr>
            <a:picLocks noChangeAspect="1"/>
          </p:cNvPicPr>
          <p:nvPr/>
        </p:nvPicPr>
        <p:blipFill>
          <a:blip r:embed="rId2" cstate="print"/>
          <a:srcRect/>
          <a:stretch>
            <a:fillRect/>
          </a:stretch>
        </p:blipFill>
        <p:spPr bwMode="auto">
          <a:xfrm>
            <a:off x="8316416" y="188640"/>
            <a:ext cx="680780" cy="1041921"/>
          </a:xfrm>
          <a:prstGeom prst="rect">
            <a:avLst/>
          </a:prstGeom>
          <a:noFill/>
          <a:ln w="9525">
            <a:noFill/>
            <a:miter lim="800000"/>
            <a:headEnd/>
            <a:tailEnd/>
          </a:ln>
        </p:spPr>
      </p:pic>
      <p:sp>
        <p:nvSpPr>
          <p:cNvPr id="7" name="Titel 1"/>
          <p:cNvSpPr txBox="1">
            <a:spLocks/>
          </p:cNvSpPr>
          <p:nvPr/>
        </p:nvSpPr>
        <p:spPr>
          <a:xfrm>
            <a:off x="5580112" y="6093296"/>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6 De Vader roept</a:t>
            </a:r>
            <a:endParaRPr lang="nl-NL" sz="2800" b="1" dirty="0">
              <a:solidFill>
                <a:schemeClr val="accent5">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Ondertitel 2"/>
          <p:cNvSpPr>
            <a:spLocks noGrp="1"/>
          </p:cNvSpPr>
          <p:nvPr>
            <p:ph type="subTitle" idx="1"/>
          </p:nvPr>
        </p:nvSpPr>
        <p:spPr>
          <a:xfrm>
            <a:off x="323528" y="260648"/>
            <a:ext cx="8496944" cy="4968552"/>
          </a:xfrm>
        </p:spPr>
        <p:txBody>
          <a:bodyPr/>
          <a:lstStyle/>
          <a:p>
            <a:pPr algn="l" eaLnBrk="1" hangingPunct="1"/>
            <a:r>
              <a:rPr lang="nl-NL" sz="2200" b="1" dirty="0" smtClean="0">
                <a:solidFill>
                  <a:schemeClr val="tx1"/>
                </a:solidFill>
              </a:rPr>
              <a:t>Jeremia 1: </a:t>
            </a:r>
            <a:r>
              <a:rPr lang="nl-NL" sz="2200" b="1" dirty="0" smtClean="0">
                <a:solidFill>
                  <a:schemeClr val="tx1"/>
                </a:solidFill>
              </a:rPr>
              <a:t>4-8</a:t>
            </a:r>
            <a:endParaRPr lang="nl-NL" sz="2200" b="1" dirty="0" smtClean="0">
              <a:solidFill>
                <a:schemeClr val="tx1"/>
              </a:solidFill>
            </a:endParaRPr>
          </a:p>
          <a:p>
            <a:pPr algn="l" eaLnBrk="1" hangingPunct="1"/>
            <a:r>
              <a:rPr lang="nl-NL" sz="2200" dirty="0" smtClean="0">
                <a:solidFill>
                  <a:schemeClr val="tx1"/>
                </a:solidFill>
              </a:rPr>
              <a:t>De heer richtte zich tot mij: 5 </a:t>
            </a:r>
            <a:r>
              <a:rPr lang="nl-NL" sz="2200" dirty="0" smtClean="0">
                <a:solidFill>
                  <a:schemeClr val="tx1"/>
                </a:solidFill>
              </a:rPr>
              <a:t>‘</a:t>
            </a:r>
            <a:r>
              <a:rPr lang="nl-NL" altLang="ja-JP" sz="2200" dirty="0" smtClean="0">
                <a:solidFill>
                  <a:schemeClr val="tx1"/>
                </a:solidFill>
              </a:rPr>
              <a:t>voordat </a:t>
            </a:r>
            <a:r>
              <a:rPr lang="nl-NL" altLang="ja-JP" sz="2200" dirty="0" smtClean="0">
                <a:solidFill>
                  <a:schemeClr val="tx1"/>
                </a:solidFill>
              </a:rPr>
              <a:t>ik je vormde in de moederschoot, had ik je al uitgekozen, voordat je de moederschoot verliet, had ik je al aan mij gewijd, je een profeet voor alle volken </a:t>
            </a:r>
            <a:r>
              <a:rPr lang="nl-NL" altLang="ja-JP" sz="2200" dirty="0" smtClean="0">
                <a:solidFill>
                  <a:schemeClr val="tx1"/>
                </a:solidFill>
              </a:rPr>
              <a:t>gemaakt.’ </a:t>
            </a:r>
            <a:r>
              <a:rPr lang="nl-NL" altLang="ja-JP" sz="2200" dirty="0" smtClean="0">
                <a:solidFill>
                  <a:schemeClr val="tx1"/>
                </a:solidFill>
              </a:rPr>
              <a:t>6 ik riep: </a:t>
            </a:r>
            <a:r>
              <a:rPr lang="nl-NL" altLang="ja-JP" sz="2200" dirty="0" smtClean="0">
                <a:solidFill>
                  <a:schemeClr val="tx1"/>
                </a:solidFill>
              </a:rPr>
              <a:t>‘nee</a:t>
            </a:r>
            <a:r>
              <a:rPr lang="nl-NL" altLang="ja-JP" sz="2200" dirty="0" smtClean="0">
                <a:solidFill>
                  <a:schemeClr val="tx1"/>
                </a:solidFill>
              </a:rPr>
              <a:t>, HEER, mijn god! Ik kan het woord niet voeren, ik ben te jong</a:t>
            </a:r>
            <a:r>
              <a:rPr lang="nl-NL" altLang="ja-JP" sz="2200" dirty="0" smtClean="0">
                <a:solidFill>
                  <a:schemeClr val="tx1"/>
                </a:solidFill>
              </a:rPr>
              <a:t>.’ </a:t>
            </a:r>
            <a:r>
              <a:rPr lang="nl-NL" altLang="ja-JP" sz="2200" dirty="0" smtClean="0">
                <a:solidFill>
                  <a:schemeClr val="tx1"/>
                </a:solidFill>
              </a:rPr>
              <a:t>7 maar de HEER antwoordde: </a:t>
            </a:r>
            <a:r>
              <a:rPr lang="nl-NL" altLang="ja-JP" sz="2200" dirty="0" smtClean="0">
                <a:solidFill>
                  <a:schemeClr val="tx1"/>
                </a:solidFill>
              </a:rPr>
              <a:t>‘zeg </a:t>
            </a:r>
            <a:r>
              <a:rPr lang="nl-NL" altLang="ja-JP" sz="2200" dirty="0" smtClean="0">
                <a:solidFill>
                  <a:schemeClr val="tx1"/>
                </a:solidFill>
              </a:rPr>
              <a:t>niet: </a:t>
            </a:r>
            <a:r>
              <a:rPr lang="nl-NL" altLang="ja-JP" sz="2200" dirty="0" smtClean="0">
                <a:solidFill>
                  <a:schemeClr val="tx1"/>
                </a:solidFill>
              </a:rPr>
              <a:t>“ik </a:t>
            </a:r>
            <a:r>
              <a:rPr lang="nl-NL" altLang="ja-JP" sz="2200" dirty="0" smtClean="0">
                <a:solidFill>
                  <a:schemeClr val="tx1"/>
                </a:solidFill>
              </a:rPr>
              <a:t>ben te jong</a:t>
            </a:r>
            <a:r>
              <a:rPr lang="nl-NL" altLang="ja-JP" sz="2200" dirty="0" smtClean="0">
                <a:solidFill>
                  <a:schemeClr val="tx1"/>
                </a:solidFill>
              </a:rPr>
              <a:t>.” </a:t>
            </a:r>
            <a:r>
              <a:rPr lang="nl-NL" altLang="ja-JP" sz="2200" dirty="0" smtClean="0">
                <a:solidFill>
                  <a:schemeClr val="tx1"/>
                </a:solidFill>
              </a:rPr>
              <a:t>Richt je tot iedereen naar wie ik je zend en zeg alles wat ik je opdraag. 8 wees voor niemand bang, want ik zal je terzijde staan en je redden – spreekt de HEER</a:t>
            </a:r>
            <a:r>
              <a:rPr lang="nl-NL" altLang="ja-JP" sz="2200" dirty="0" smtClean="0">
                <a:solidFill>
                  <a:schemeClr val="tx1"/>
                </a:solidFill>
              </a:rPr>
              <a:t>.’ </a:t>
            </a:r>
          </a:p>
          <a:p>
            <a:pPr algn="l" eaLnBrk="1" hangingPunct="1">
              <a:lnSpc>
                <a:spcPct val="80000"/>
              </a:lnSpc>
            </a:pPr>
            <a:endParaRPr lang="nl-NL" altLang="ja-JP" sz="2200" dirty="0" smtClean="0">
              <a:solidFill>
                <a:schemeClr val="tx1"/>
              </a:solidFill>
            </a:endParaRPr>
          </a:p>
          <a:p>
            <a:pPr algn="l" eaLnBrk="1" hangingPunct="1">
              <a:lnSpc>
                <a:spcPct val="80000"/>
              </a:lnSpc>
            </a:pPr>
            <a:r>
              <a:rPr lang="nl-NL" altLang="ja-JP" sz="2200" b="1" dirty="0" smtClean="0">
                <a:solidFill>
                  <a:schemeClr val="tx1"/>
                </a:solidFill>
              </a:rPr>
              <a:t>Handelingen  13</a:t>
            </a:r>
            <a:r>
              <a:rPr lang="nl-NL" altLang="ja-JP" sz="2200" b="1" dirty="0" smtClean="0">
                <a:solidFill>
                  <a:schemeClr val="tx1"/>
                </a:solidFill>
              </a:rPr>
              <a:t>: 48</a:t>
            </a:r>
            <a:endParaRPr lang="nl-NL" altLang="ja-JP" sz="2200" b="1" dirty="0" smtClean="0">
              <a:solidFill>
                <a:schemeClr val="tx1"/>
              </a:solidFill>
            </a:endParaRPr>
          </a:p>
          <a:p>
            <a:pPr algn="l" eaLnBrk="1" hangingPunct="1"/>
            <a:r>
              <a:rPr lang="nl-NL" altLang="ja-JP" sz="2200" dirty="0" smtClean="0">
                <a:solidFill>
                  <a:schemeClr val="tx1"/>
                </a:solidFill>
              </a:rPr>
              <a:t>48 Toen de heidenen dit hoorden, verheugden ze zich en spraken ze vol lof over het woord van de Heer, en allen die voor het eeuwige leven bestemd waren aanvaardden het geloof. </a:t>
            </a:r>
          </a:p>
          <a:p>
            <a:pPr algn="l" eaLnBrk="1" hangingPunct="1">
              <a:lnSpc>
                <a:spcPct val="80000"/>
              </a:lnSpc>
            </a:pPr>
            <a:endParaRPr lang="nl-NL" altLang="ja-JP" sz="2000" dirty="0" smtClean="0">
              <a:solidFill>
                <a:schemeClr val="tx1"/>
              </a:solidFill>
            </a:endParaRPr>
          </a:p>
          <a:p>
            <a:pPr algn="l" eaLnBrk="1" hangingPunct="1">
              <a:lnSpc>
                <a:spcPct val="80000"/>
              </a:lnSpc>
            </a:pPr>
            <a:endParaRPr lang="nl-NL" sz="1700" b="1" dirty="0" smtClean="0">
              <a:solidFill>
                <a:srgbClr val="898989"/>
              </a:solidFill>
            </a:endParaRPr>
          </a:p>
        </p:txBody>
      </p:sp>
      <p:pic>
        <p:nvPicPr>
          <p:cNvPr id="17410" name="Picture 2" descr="C:\Users\Machteld\Dropbox\Herziening Follow Up deel 5\Map 7 Illustraties en foto's (deadline 30-11-12)\Les 6\6-c.jpg"/>
          <p:cNvPicPr>
            <a:picLocks noChangeAspect="1" noChangeArrowheads="1"/>
          </p:cNvPicPr>
          <p:nvPr/>
        </p:nvPicPr>
        <p:blipFill>
          <a:blip r:embed="rId2" cstate="print"/>
          <a:srcRect/>
          <a:stretch>
            <a:fillRect/>
          </a:stretch>
        </p:blipFill>
        <p:spPr bwMode="auto">
          <a:xfrm>
            <a:off x="7379663" y="5229200"/>
            <a:ext cx="1434360" cy="1256481"/>
          </a:xfrm>
          <a:prstGeom prst="rect">
            <a:avLst/>
          </a:prstGeom>
          <a:noFill/>
          <a:ln w="9525">
            <a:noFill/>
            <a:miter lim="800000"/>
            <a:headEnd/>
            <a:tailEnd/>
          </a:ln>
        </p:spPr>
      </p:pic>
      <p:sp>
        <p:nvSpPr>
          <p:cNvPr id="6" name="Titel 1"/>
          <p:cNvSpPr txBox="1">
            <a:spLocks/>
          </p:cNvSpPr>
          <p:nvPr/>
        </p:nvSpPr>
        <p:spPr>
          <a:xfrm>
            <a:off x="4139952" y="6021288"/>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6 De Vader roept</a:t>
            </a:r>
            <a:endParaRPr lang="nl-NL" sz="2800" b="1" dirty="0">
              <a:solidFill>
                <a:schemeClr val="accent5">
                  <a:lumMod val="75000"/>
                </a:schemeClr>
              </a:solidFill>
            </a:endParaRPr>
          </a:p>
        </p:txBody>
      </p:sp>
      <p:pic>
        <p:nvPicPr>
          <p:cNvPr id="17412" name="Afbeelding 5"/>
          <p:cNvPicPr>
            <a:picLocks noChangeAspect="1"/>
          </p:cNvPicPr>
          <p:nvPr/>
        </p:nvPicPr>
        <p:blipFill>
          <a:blip r:embed="rId3" cstate="print"/>
          <a:srcRect/>
          <a:stretch>
            <a:fillRect/>
          </a:stretch>
        </p:blipFill>
        <p:spPr bwMode="auto">
          <a:xfrm>
            <a:off x="179388" y="5229200"/>
            <a:ext cx="985409" cy="15081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899592" y="980728"/>
            <a:ext cx="7272808" cy="2664172"/>
          </a:xfrm>
        </p:spPr>
        <p:txBody>
          <a:bodyPr rtlCol="0">
            <a:normAutofit/>
          </a:bodyPr>
          <a:lstStyle/>
          <a:p>
            <a:pPr eaLnBrk="1" fontAlgn="auto" hangingPunct="1">
              <a:spcAft>
                <a:spcPts val="0"/>
              </a:spcAft>
              <a:defRPr/>
            </a:pPr>
            <a:r>
              <a:rPr lang="nl-NL" b="1" dirty="0" smtClean="0">
                <a:solidFill>
                  <a:schemeClr val="tx1"/>
                </a:solidFill>
                <a:ea typeface="+mn-ea"/>
              </a:rPr>
              <a:t>Jesaja 43: 1d</a:t>
            </a:r>
            <a:endParaRPr lang="nl-NL" b="1" dirty="0" smtClean="0">
              <a:solidFill>
                <a:schemeClr val="tx1"/>
              </a:solidFill>
              <a:ea typeface="+mn-ea"/>
            </a:endParaRPr>
          </a:p>
          <a:p>
            <a:pPr eaLnBrk="1" fontAlgn="auto" hangingPunct="1">
              <a:spcAft>
                <a:spcPts val="0"/>
              </a:spcAft>
              <a:defRPr/>
            </a:pPr>
            <a:r>
              <a:rPr lang="nl-NL" dirty="0" smtClean="0">
                <a:solidFill>
                  <a:schemeClr val="tx1"/>
                </a:solidFill>
                <a:ea typeface="+mn-ea"/>
              </a:rPr>
              <a:t>‘Ik </a:t>
            </a:r>
            <a:r>
              <a:rPr lang="nl-NL" dirty="0" smtClean="0">
                <a:solidFill>
                  <a:schemeClr val="tx1"/>
                </a:solidFill>
                <a:ea typeface="+mn-ea"/>
              </a:rPr>
              <a:t>heb je bij je naam geroepen, </a:t>
            </a:r>
            <a:endParaRPr lang="nl-NL" dirty="0" smtClean="0">
              <a:solidFill>
                <a:schemeClr val="tx1"/>
              </a:solidFill>
              <a:ea typeface="+mn-ea"/>
            </a:endParaRPr>
          </a:p>
          <a:p>
            <a:pPr eaLnBrk="1" fontAlgn="auto" hangingPunct="1">
              <a:spcAft>
                <a:spcPts val="0"/>
              </a:spcAft>
              <a:defRPr/>
            </a:pPr>
            <a:r>
              <a:rPr lang="nl-NL" dirty="0" smtClean="0">
                <a:solidFill>
                  <a:schemeClr val="tx1"/>
                </a:solidFill>
                <a:ea typeface="+mn-ea"/>
              </a:rPr>
              <a:t>je </a:t>
            </a:r>
            <a:r>
              <a:rPr lang="nl-NL" dirty="0" smtClean="0">
                <a:solidFill>
                  <a:schemeClr val="tx1"/>
                </a:solidFill>
                <a:ea typeface="+mn-ea"/>
              </a:rPr>
              <a:t>bent van mij</a:t>
            </a:r>
            <a:r>
              <a:rPr lang="nl-NL" dirty="0" smtClean="0">
                <a:solidFill>
                  <a:schemeClr val="tx1"/>
                </a:solidFill>
                <a:ea typeface="+mn-ea"/>
              </a:rPr>
              <a:t>!’</a:t>
            </a:r>
            <a:endParaRPr lang="nl-NL" dirty="0">
              <a:solidFill>
                <a:schemeClr val="tx1"/>
              </a:solidFill>
              <a:ea typeface="+mn-ea"/>
            </a:endParaRPr>
          </a:p>
        </p:txBody>
      </p:sp>
      <p:pic>
        <p:nvPicPr>
          <p:cNvPr id="18434" name="Picture 2" descr="C:\Users\Machteld\Dropbox\Herziening Follow Up deel 5\Map 7 Illustraties en foto's (deadline 30-11-12)\Les 6\6-c.jpg"/>
          <p:cNvPicPr>
            <a:picLocks noChangeAspect="1" noChangeArrowheads="1"/>
          </p:cNvPicPr>
          <p:nvPr/>
        </p:nvPicPr>
        <p:blipFill>
          <a:blip r:embed="rId2" cstate="print"/>
          <a:srcRect/>
          <a:stretch>
            <a:fillRect/>
          </a:stretch>
        </p:blipFill>
        <p:spPr bwMode="auto">
          <a:xfrm>
            <a:off x="6876256" y="4869160"/>
            <a:ext cx="2009775" cy="1760537"/>
          </a:xfrm>
          <a:prstGeom prst="rect">
            <a:avLst/>
          </a:prstGeom>
          <a:noFill/>
          <a:ln w="9525">
            <a:noFill/>
            <a:miter lim="800000"/>
            <a:headEnd/>
            <a:tailEnd/>
          </a:ln>
        </p:spPr>
      </p:pic>
      <p:sp>
        <p:nvSpPr>
          <p:cNvPr id="6" name="Titel 1"/>
          <p:cNvSpPr txBox="1">
            <a:spLocks/>
          </p:cNvSpPr>
          <p:nvPr/>
        </p:nvSpPr>
        <p:spPr>
          <a:xfrm>
            <a:off x="3635896" y="6093296"/>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6 De Vader roept</a:t>
            </a:r>
            <a:endParaRPr lang="nl-NL" sz="2800" b="1" dirty="0">
              <a:solidFill>
                <a:schemeClr val="accent5">
                  <a:lumMod val="75000"/>
                </a:schemeClr>
              </a:solidFill>
            </a:endParaRPr>
          </a:p>
        </p:txBody>
      </p:sp>
      <p:pic>
        <p:nvPicPr>
          <p:cNvPr id="18436"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3059832" y="1916832"/>
            <a:ext cx="5544615" cy="1584325"/>
          </a:xfrm>
        </p:spPr>
        <p:txBody>
          <a:bodyPr rtlCol="0">
            <a:normAutofit/>
          </a:bodyPr>
          <a:lstStyle/>
          <a:p>
            <a:pPr algn="l" eaLnBrk="1" fontAlgn="auto" hangingPunct="1">
              <a:spcAft>
                <a:spcPts val="0"/>
              </a:spcAft>
              <a:defRPr/>
            </a:pPr>
            <a:r>
              <a:rPr lang="nl-NL" sz="4000" b="1" dirty="0" smtClean="0">
                <a:solidFill>
                  <a:schemeClr val="tx1"/>
                </a:solidFill>
                <a:ea typeface="+mn-ea"/>
              </a:rPr>
              <a:t>Gods keus</a:t>
            </a:r>
            <a:endParaRPr lang="nl-NL" sz="4000" b="1" dirty="0">
              <a:solidFill>
                <a:schemeClr val="tx1"/>
              </a:solidFill>
              <a:ea typeface="+mn-ea"/>
            </a:endParaRPr>
          </a:p>
        </p:txBody>
      </p:sp>
      <p:pic>
        <p:nvPicPr>
          <p:cNvPr id="13314" name="Picture 2" descr="C:\Users\Machteld\Dropbox\Herziening Follow Up deel 5\Map 7 Illustraties en foto's (deadline 30-11-12)\Les 6\6-c.jpg"/>
          <p:cNvPicPr>
            <a:picLocks noChangeAspect="1" noChangeArrowheads="1"/>
          </p:cNvPicPr>
          <p:nvPr/>
        </p:nvPicPr>
        <p:blipFill>
          <a:blip r:embed="rId2" cstate="print"/>
          <a:srcRect/>
          <a:stretch>
            <a:fillRect/>
          </a:stretch>
        </p:blipFill>
        <p:spPr bwMode="auto">
          <a:xfrm>
            <a:off x="5724128" y="3778974"/>
            <a:ext cx="3089895" cy="2706708"/>
          </a:xfrm>
          <a:prstGeom prst="rect">
            <a:avLst/>
          </a:prstGeom>
          <a:noFill/>
          <a:ln w="9525">
            <a:noFill/>
            <a:miter lim="800000"/>
            <a:headEnd/>
            <a:tailEnd/>
          </a:ln>
        </p:spPr>
      </p:pic>
      <p:sp>
        <p:nvSpPr>
          <p:cNvPr id="9" name="Titel 1"/>
          <p:cNvSpPr txBox="1">
            <a:spLocks/>
          </p:cNvSpPr>
          <p:nvPr/>
        </p:nvSpPr>
        <p:spPr>
          <a:xfrm>
            <a:off x="2483768" y="6021288"/>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6 De Vader roept</a:t>
            </a:r>
            <a:endParaRPr lang="nl-NL" sz="2800" b="1" dirty="0">
              <a:solidFill>
                <a:schemeClr val="accent5">
                  <a:lumMod val="75000"/>
                </a:schemeClr>
              </a:solidFill>
            </a:endParaRPr>
          </a:p>
        </p:txBody>
      </p:sp>
      <p:pic>
        <p:nvPicPr>
          <p:cNvPr id="13316"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Ondertitel 2"/>
          <p:cNvSpPr>
            <a:spLocks noGrp="1"/>
          </p:cNvSpPr>
          <p:nvPr>
            <p:ph type="subTitle" idx="1"/>
          </p:nvPr>
        </p:nvSpPr>
        <p:spPr>
          <a:xfrm>
            <a:off x="683568" y="548680"/>
            <a:ext cx="7848872" cy="3888383"/>
          </a:xfrm>
        </p:spPr>
        <p:txBody>
          <a:bodyPr/>
          <a:lstStyle/>
          <a:p>
            <a:pPr algn="l" eaLnBrk="1" hangingPunct="1"/>
            <a:r>
              <a:rPr lang="nl-NL" b="1" dirty="0" smtClean="0">
                <a:solidFill>
                  <a:schemeClr val="tx1"/>
                </a:solidFill>
              </a:rPr>
              <a:t>Romeinen 3</a:t>
            </a:r>
            <a:r>
              <a:rPr lang="nl-NL" b="1" dirty="0" smtClean="0">
                <a:solidFill>
                  <a:schemeClr val="tx1"/>
                </a:solidFill>
              </a:rPr>
              <a:t>: 23</a:t>
            </a:r>
            <a:endParaRPr lang="nl-NL" b="1" dirty="0" smtClean="0">
              <a:solidFill>
                <a:schemeClr val="tx1"/>
              </a:solidFill>
            </a:endParaRPr>
          </a:p>
          <a:p>
            <a:pPr algn="l" eaLnBrk="1" hangingPunct="1"/>
            <a:r>
              <a:rPr lang="nl-NL" dirty="0" smtClean="0">
                <a:solidFill>
                  <a:schemeClr val="tx1"/>
                </a:solidFill>
              </a:rPr>
              <a:t>Iedereen heeft gezondigd </a:t>
            </a:r>
            <a:endParaRPr lang="nl-NL" dirty="0" smtClean="0">
              <a:solidFill>
                <a:schemeClr val="tx1"/>
              </a:solidFill>
            </a:endParaRPr>
          </a:p>
          <a:p>
            <a:pPr algn="l" eaLnBrk="1" hangingPunct="1"/>
            <a:r>
              <a:rPr lang="nl-NL" dirty="0" smtClean="0">
                <a:solidFill>
                  <a:schemeClr val="tx1"/>
                </a:solidFill>
              </a:rPr>
              <a:t>en </a:t>
            </a:r>
            <a:r>
              <a:rPr lang="nl-NL" dirty="0" smtClean="0">
                <a:solidFill>
                  <a:schemeClr val="tx1"/>
                </a:solidFill>
              </a:rPr>
              <a:t>ontbeert de nabijheid van God</a:t>
            </a:r>
            <a:r>
              <a:rPr lang="nl-NL" b="1" dirty="0" smtClean="0">
                <a:solidFill>
                  <a:schemeClr val="tx1"/>
                </a:solidFill>
              </a:rPr>
              <a:t>.</a:t>
            </a:r>
          </a:p>
          <a:p>
            <a:pPr algn="l" eaLnBrk="1" hangingPunct="1"/>
            <a:endParaRPr lang="nl-NL" b="1" dirty="0" smtClean="0">
              <a:solidFill>
                <a:schemeClr val="tx1"/>
              </a:solidFill>
            </a:endParaRPr>
          </a:p>
          <a:p>
            <a:pPr algn="l" eaLnBrk="1" hangingPunct="1"/>
            <a:r>
              <a:rPr lang="nl-NL" b="1" dirty="0" smtClean="0">
                <a:solidFill>
                  <a:schemeClr val="tx1"/>
                </a:solidFill>
              </a:rPr>
              <a:t>Romeinen 6: 23a</a:t>
            </a:r>
          </a:p>
          <a:p>
            <a:pPr algn="l" eaLnBrk="1" hangingPunct="1"/>
            <a:r>
              <a:rPr lang="nl-NL" dirty="0" smtClean="0">
                <a:solidFill>
                  <a:schemeClr val="tx1"/>
                </a:solidFill>
              </a:rPr>
              <a:t>Het loon van de zonde is de dood. </a:t>
            </a:r>
          </a:p>
        </p:txBody>
      </p:sp>
      <p:pic>
        <p:nvPicPr>
          <p:cNvPr id="19458" name="Picture 2" descr="C:\Users\Machteld\Dropbox\Herziening Follow Up deel 5\Map 7 Illustraties en foto's (deadline 30-11-12)\Les 6\6-c.jpg"/>
          <p:cNvPicPr>
            <a:picLocks noChangeAspect="1" noChangeArrowheads="1"/>
          </p:cNvPicPr>
          <p:nvPr/>
        </p:nvPicPr>
        <p:blipFill>
          <a:blip r:embed="rId2" cstate="print"/>
          <a:srcRect/>
          <a:stretch>
            <a:fillRect/>
          </a:stretch>
        </p:blipFill>
        <p:spPr bwMode="auto">
          <a:xfrm>
            <a:off x="6732240" y="4797152"/>
            <a:ext cx="2009775" cy="1760537"/>
          </a:xfrm>
          <a:prstGeom prst="rect">
            <a:avLst/>
          </a:prstGeom>
          <a:noFill/>
          <a:ln w="9525">
            <a:noFill/>
            <a:miter lim="800000"/>
            <a:headEnd/>
            <a:tailEnd/>
          </a:ln>
        </p:spPr>
      </p:pic>
      <p:sp>
        <p:nvSpPr>
          <p:cNvPr id="6" name="Titel 1"/>
          <p:cNvSpPr txBox="1">
            <a:spLocks/>
          </p:cNvSpPr>
          <p:nvPr/>
        </p:nvSpPr>
        <p:spPr>
          <a:xfrm>
            <a:off x="3491880" y="6093296"/>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6 De Vader roept</a:t>
            </a:r>
            <a:endParaRPr lang="nl-NL" sz="2800" b="1" dirty="0">
              <a:solidFill>
                <a:schemeClr val="accent5">
                  <a:lumMod val="75000"/>
                </a:schemeClr>
              </a:solidFill>
            </a:endParaRPr>
          </a:p>
        </p:txBody>
      </p:sp>
      <p:pic>
        <p:nvPicPr>
          <p:cNvPr id="19460"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Ondertitel 2"/>
          <p:cNvSpPr>
            <a:spLocks noGrp="1"/>
          </p:cNvSpPr>
          <p:nvPr>
            <p:ph type="subTitle" idx="1"/>
          </p:nvPr>
        </p:nvSpPr>
        <p:spPr>
          <a:xfrm>
            <a:off x="971600" y="764704"/>
            <a:ext cx="7200800" cy="3672359"/>
          </a:xfrm>
        </p:spPr>
        <p:txBody>
          <a:bodyPr/>
          <a:lstStyle/>
          <a:p>
            <a:pPr algn="l" eaLnBrk="1" hangingPunct="1"/>
            <a:r>
              <a:rPr lang="nl-NL" b="1" dirty="0" smtClean="0">
                <a:solidFill>
                  <a:schemeClr val="tx1"/>
                </a:solidFill>
              </a:rPr>
              <a:t>Efeziërs </a:t>
            </a:r>
            <a:r>
              <a:rPr lang="nl-NL" b="1" dirty="0" smtClean="0">
                <a:solidFill>
                  <a:schemeClr val="tx1"/>
                </a:solidFill>
              </a:rPr>
              <a:t>2: 8</a:t>
            </a:r>
          </a:p>
          <a:p>
            <a:pPr algn="l" eaLnBrk="1" hangingPunct="1"/>
            <a:r>
              <a:rPr lang="nl-NL" dirty="0" smtClean="0">
                <a:solidFill>
                  <a:schemeClr val="tx1"/>
                </a:solidFill>
              </a:rPr>
              <a:t>Door zijn genade bent u nu immers gered, dankzij uw geloof. Maar dat dankt u niet aan uzelf; het is een geschenk van God. </a:t>
            </a:r>
          </a:p>
        </p:txBody>
      </p:sp>
      <p:pic>
        <p:nvPicPr>
          <p:cNvPr id="19458" name="Picture 2" descr="C:\Users\Machteld\Dropbox\Herziening Follow Up deel 5\Map 7 Illustraties en foto's (deadline 30-11-12)\Les 6\6-c.jpg"/>
          <p:cNvPicPr>
            <a:picLocks noChangeAspect="1" noChangeArrowheads="1"/>
          </p:cNvPicPr>
          <p:nvPr/>
        </p:nvPicPr>
        <p:blipFill>
          <a:blip r:embed="rId2" cstate="print"/>
          <a:srcRect/>
          <a:stretch>
            <a:fillRect/>
          </a:stretch>
        </p:blipFill>
        <p:spPr bwMode="auto">
          <a:xfrm>
            <a:off x="6732240" y="4797152"/>
            <a:ext cx="2009775" cy="1760537"/>
          </a:xfrm>
          <a:prstGeom prst="rect">
            <a:avLst/>
          </a:prstGeom>
          <a:noFill/>
          <a:ln w="9525">
            <a:noFill/>
            <a:miter lim="800000"/>
            <a:headEnd/>
            <a:tailEnd/>
          </a:ln>
        </p:spPr>
      </p:pic>
      <p:sp>
        <p:nvSpPr>
          <p:cNvPr id="6" name="Titel 1"/>
          <p:cNvSpPr txBox="1">
            <a:spLocks/>
          </p:cNvSpPr>
          <p:nvPr/>
        </p:nvSpPr>
        <p:spPr>
          <a:xfrm>
            <a:off x="3491880" y="6093296"/>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6 De Vader roept</a:t>
            </a:r>
            <a:endParaRPr lang="nl-NL" sz="2800" b="1" dirty="0">
              <a:solidFill>
                <a:schemeClr val="accent5">
                  <a:lumMod val="75000"/>
                </a:schemeClr>
              </a:solidFill>
            </a:endParaRPr>
          </a:p>
        </p:txBody>
      </p:sp>
      <p:pic>
        <p:nvPicPr>
          <p:cNvPr id="19460"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Ondertitel 2"/>
          <p:cNvSpPr>
            <a:spLocks noGrp="1"/>
          </p:cNvSpPr>
          <p:nvPr>
            <p:ph type="subTitle" idx="1"/>
          </p:nvPr>
        </p:nvSpPr>
        <p:spPr>
          <a:xfrm>
            <a:off x="683568" y="476672"/>
            <a:ext cx="7704856" cy="3960391"/>
          </a:xfrm>
        </p:spPr>
        <p:txBody>
          <a:bodyPr/>
          <a:lstStyle/>
          <a:p>
            <a:pPr algn="l" eaLnBrk="1" hangingPunct="1"/>
            <a:r>
              <a:rPr lang="nl-NL" sz="2800" b="1" dirty="0" smtClean="0">
                <a:solidFill>
                  <a:schemeClr val="tx1"/>
                </a:solidFill>
              </a:rPr>
              <a:t>Efeziërs 1: 4 en 5</a:t>
            </a:r>
            <a:endParaRPr lang="nl-NL" sz="2800" b="1" dirty="0" smtClean="0">
              <a:solidFill>
                <a:schemeClr val="tx1"/>
              </a:solidFill>
            </a:endParaRPr>
          </a:p>
          <a:p>
            <a:pPr algn="l" eaLnBrk="1" hangingPunct="1"/>
            <a:r>
              <a:rPr lang="nl-NL" sz="2800" dirty="0" smtClean="0">
                <a:solidFill>
                  <a:schemeClr val="tx1"/>
                </a:solidFill>
              </a:rPr>
              <a:t>In </a:t>
            </a:r>
            <a:r>
              <a:rPr lang="nl-NL" sz="2800" dirty="0" smtClean="0">
                <a:solidFill>
                  <a:schemeClr val="tx1"/>
                </a:solidFill>
              </a:rPr>
              <a:t>Christus immers heeft </a:t>
            </a:r>
            <a:r>
              <a:rPr lang="nl-NL" sz="2800" dirty="0" smtClean="0">
                <a:solidFill>
                  <a:schemeClr val="tx1"/>
                </a:solidFill>
              </a:rPr>
              <a:t>God, </a:t>
            </a:r>
          </a:p>
          <a:p>
            <a:pPr algn="l" eaLnBrk="1" hangingPunct="1"/>
            <a:r>
              <a:rPr lang="nl-NL" sz="2800" dirty="0" smtClean="0">
                <a:solidFill>
                  <a:schemeClr val="tx1"/>
                </a:solidFill>
              </a:rPr>
              <a:t>voordat </a:t>
            </a:r>
            <a:r>
              <a:rPr lang="nl-NL" sz="2800" dirty="0" smtClean="0">
                <a:solidFill>
                  <a:schemeClr val="tx1"/>
                </a:solidFill>
              </a:rPr>
              <a:t>de wereld gegrondvest werd, </a:t>
            </a:r>
            <a:endParaRPr lang="nl-NL" sz="2800" dirty="0" smtClean="0">
              <a:solidFill>
                <a:schemeClr val="tx1"/>
              </a:solidFill>
            </a:endParaRPr>
          </a:p>
          <a:p>
            <a:pPr algn="l" eaLnBrk="1" hangingPunct="1"/>
            <a:r>
              <a:rPr lang="nl-NL" sz="2800" dirty="0" smtClean="0">
                <a:solidFill>
                  <a:schemeClr val="tx1"/>
                </a:solidFill>
              </a:rPr>
              <a:t>ons </a:t>
            </a:r>
            <a:r>
              <a:rPr lang="nl-NL" sz="2800" dirty="0" smtClean="0">
                <a:solidFill>
                  <a:schemeClr val="tx1"/>
                </a:solidFill>
              </a:rPr>
              <a:t>vol liefde uitgekozen om voor hem heilig en zuiver te zijn, </a:t>
            </a:r>
            <a:endParaRPr lang="nl-NL" sz="2800" dirty="0" smtClean="0">
              <a:solidFill>
                <a:schemeClr val="tx1"/>
              </a:solidFill>
            </a:endParaRPr>
          </a:p>
          <a:p>
            <a:pPr algn="l" eaLnBrk="1" hangingPunct="1"/>
            <a:r>
              <a:rPr lang="nl-NL" sz="2800" dirty="0" smtClean="0">
                <a:solidFill>
                  <a:schemeClr val="tx1"/>
                </a:solidFill>
              </a:rPr>
              <a:t>5 </a:t>
            </a:r>
            <a:r>
              <a:rPr lang="nl-NL" sz="2800" dirty="0" smtClean="0">
                <a:solidFill>
                  <a:schemeClr val="tx1"/>
                </a:solidFill>
              </a:rPr>
              <a:t>en hij heeft ons naar zijn wil en verlangen voorbestemd </a:t>
            </a:r>
            <a:endParaRPr lang="nl-NL" sz="2800" dirty="0" smtClean="0">
              <a:solidFill>
                <a:schemeClr val="tx1"/>
              </a:solidFill>
            </a:endParaRPr>
          </a:p>
          <a:p>
            <a:pPr algn="l" eaLnBrk="1" hangingPunct="1"/>
            <a:r>
              <a:rPr lang="nl-NL" sz="2800" dirty="0" smtClean="0">
                <a:solidFill>
                  <a:schemeClr val="tx1"/>
                </a:solidFill>
              </a:rPr>
              <a:t>om </a:t>
            </a:r>
            <a:r>
              <a:rPr lang="nl-NL" sz="2800" dirty="0" smtClean="0">
                <a:solidFill>
                  <a:schemeClr val="tx1"/>
                </a:solidFill>
              </a:rPr>
              <a:t>in Jezus Christus zijn kinderen te </a:t>
            </a:r>
            <a:r>
              <a:rPr lang="nl-NL" sz="2800" dirty="0" smtClean="0">
                <a:solidFill>
                  <a:schemeClr val="tx1"/>
                </a:solidFill>
              </a:rPr>
              <a:t>worden</a:t>
            </a:r>
            <a:r>
              <a:rPr lang="nl-NL" sz="2800" dirty="0" smtClean="0">
                <a:solidFill>
                  <a:schemeClr val="tx1"/>
                </a:solidFill>
              </a:rPr>
              <a:t>.</a:t>
            </a:r>
          </a:p>
        </p:txBody>
      </p:sp>
      <p:pic>
        <p:nvPicPr>
          <p:cNvPr id="19458" name="Picture 2" descr="C:\Users\Machteld\Dropbox\Herziening Follow Up deel 5\Map 7 Illustraties en foto's (deadline 30-11-12)\Les 6\6-c.jpg"/>
          <p:cNvPicPr>
            <a:picLocks noChangeAspect="1" noChangeArrowheads="1"/>
          </p:cNvPicPr>
          <p:nvPr/>
        </p:nvPicPr>
        <p:blipFill>
          <a:blip r:embed="rId2" cstate="print"/>
          <a:srcRect/>
          <a:stretch>
            <a:fillRect/>
          </a:stretch>
        </p:blipFill>
        <p:spPr bwMode="auto">
          <a:xfrm>
            <a:off x="6732240" y="4797152"/>
            <a:ext cx="2009775" cy="1760537"/>
          </a:xfrm>
          <a:prstGeom prst="rect">
            <a:avLst/>
          </a:prstGeom>
          <a:noFill/>
          <a:ln w="9525">
            <a:noFill/>
            <a:miter lim="800000"/>
            <a:headEnd/>
            <a:tailEnd/>
          </a:ln>
        </p:spPr>
      </p:pic>
      <p:sp>
        <p:nvSpPr>
          <p:cNvPr id="6" name="Titel 1"/>
          <p:cNvSpPr txBox="1">
            <a:spLocks/>
          </p:cNvSpPr>
          <p:nvPr/>
        </p:nvSpPr>
        <p:spPr>
          <a:xfrm>
            <a:off x="3491880" y="6093296"/>
            <a:ext cx="3351213" cy="5762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6 De Vader roept</a:t>
            </a:r>
            <a:endParaRPr lang="nl-NL" sz="2800" b="1" dirty="0">
              <a:solidFill>
                <a:schemeClr val="accent5">
                  <a:lumMod val="75000"/>
                </a:schemeClr>
              </a:solidFill>
            </a:endParaRPr>
          </a:p>
        </p:txBody>
      </p:sp>
      <p:pic>
        <p:nvPicPr>
          <p:cNvPr id="19460" name="Afbeelding 5"/>
          <p:cNvPicPr>
            <a:picLocks noChangeAspect="1"/>
          </p:cNvPicPr>
          <p:nvPr/>
        </p:nvPicPr>
        <p:blipFill>
          <a:blip r:embed="rId3" cstate="print"/>
          <a:srcRect/>
          <a:stretch>
            <a:fillRect/>
          </a:stretch>
        </p:blipFill>
        <p:spPr bwMode="auto">
          <a:xfrm>
            <a:off x="179388" y="4864100"/>
            <a:ext cx="1223962" cy="18732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TotalTime>
  <Words>644</Words>
  <Application>Microsoft Office PowerPoint</Application>
  <PresentationFormat>Diavoorstelling (4:3)</PresentationFormat>
  <Paragraphs>57</Paragraphs>
  <Slides>11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Calibri</vt:lpstr>
      <vt:lpstr>MS PGothic</vt:lpstr>
      <vt:lpstr>Arial</vt:lpstr>
      <vt:lpstr>Kantoorthema</vt:lpstr>
      <vt:lpstr>Dia 1</vt:lpstr>
      <vt:lpstr>Dia 2</vt:lpstr>
      <vt:lpstr>Dia 3</vt:lpstr>
      <vt:lpstr>Dia 4</vt:lpstr>
      <vt:lpstr>Dia 5</vt:lpstr>
      <vt:lpstr>Dia 6</vt:lpstr>
      <vt:lpstr>Dia 7</vt:lpstr>
      <vt:lpstr>Dia 8</vt:lpstr>
      <vt:lpstr>Dia 9</vt:lpstr>
      <vt:lpstr>Dia 10</vt:lpstr>
      <vt:lpstr>Dia 11</vt:lpstr>
    </vt:vector>
  </TitlesOfParts>
  <Company>Thuis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4 De vader schept</dc:title>
  <dc:creator>José Korsaan</dc:creator>
  <cp:lastModifiedBy>Ingrid Plantinga</cp:lastModifiedBy>
  <cp:revision>19</cp:revision>
  <dcterms:created xsi:type="dcterms:W3CDTF">2013-01-24T09:53:58Z</dcterms:created>
  <dcterms:modified xsi:type="dcterms:W3CDTF">2014-03-25T11:09:00Z</dcterms:modified>
</cp:coreProperties>
</file>