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7" r:id="rId5"/>
    <p:sldId id="268" r:id="rId6"/>
    <p:sldId id="265" r:id="rId7"/>
    <p:sldId id="258" r:id="rId8"/>
    <p:sldId id="269" r:id="rId9"/>
    <p:sldId id="261" r:id="rId10"/>
    <p:sldId id="262" r:id="rId11"/>
    <p:sldId id="263" r:id="rId12"/>
    <p:sldId id="270" r:id="rId13"/>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fld id="{91F95860-F72C-47B5-88E2-22608C8EB0CF}" type="datetimeFigureOut">
              <a:rPr lang="nl-NL"/>
              <a:pPr/>
              <a:t>13-5-2014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6A63E894-C8FC-4618-B2B8-4947A00E388A}"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709358D2-F080-4A10-8D04-A584B9EF8401}" type="datetimeFigureOut">
              <a:rPr lang="nl-NL"/>
              <a:pPr/>
              <a:t>13-5-2014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21394427-95AB-4374-B2BC-3491BD69E3A8}"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DB0A377D-4AAA-4A6E-A3EE-09F57BE57FA4}" type="datetimeFigureOut">
              <a:rPr lang="nl-NL"/>
              <a:pPr/>
              <a:t>13-5-2014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E09C827D-41AB-4E72-A375-6334F04C17BD}"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CD4E8218-96CD-477C-84A1-84B7E6CBA6D7}" type="datetimeFigureOut">
              <a:rPr lang="nl-NL"/>
              <a:pPr/>
              <a:t>13-5-2014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B4E61645-6108-4F91-9C9E-F26BF5D02B19}"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EB010318-0C84-403E-887A-4EF7D2B9E5DD}" type="datetimeFigureOut">
              <a:rPr lang="nl-NL"/>
              <a:pPr/>
              <a:t>13-5-2014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67C63B2B-1EB6-4513-9EFB-17E4E71F8999}"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fld id="{C99D02E0-5E68-4BB6-A931-5BAC91B44B59}" type="datetimeFigureOut">
              <a:rPr lang="nl-NL"/>
              <a:pPr/>
              <a:t>13-5-2014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CC0EE1C1-1E9C-4B96-9518-7E20125BDC29}"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fld id="{3BFBEDA1-5421-487F-A3A9-D627ED5A8191}" type="datetimeFigureOut">
              <a:rPr lang="nl-NL"/>
              <a:pPr/>
              <a:t>13-5-2014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fld id="{8D04B871-B612-4B5B-944D-411304BA61B0}"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fld id="{8ACF148D-A3B5-4556-8D1B-5E9EC94B5540}" type="datetimeFigureOut">
              <a:rPr lang="nl-NL"/>
              <a:pPr/>
              <a:t>13-5-2014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fld id="{C2E58DB4-A592-4C60-AE07-4D4520415017}"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fld id="{2F37BE88-08AB-431E-A6BB-97FFA6F60F7B}" type="datetimeFigureOut">
              <a:rPr lang="nl-NL"/>
              <a:pPr/>
              <a:t>13-5-2014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fld id="{B3EEB68D-CF5B-4011-A527-FD41831265E1}"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1B2E86EE-E154-45F3-B2E4-33C697AE15CE}" type="datetimeFigureOut">
              <a:rPr lang="nl-NL"/>
              <a:pPr/>
              <a:t>13-5-2014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CBD157CF-0E2E-40D3-A482-527EF90F0E38}"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4B8C2467-DEB1-4586-B7DE-FB7A556F625A}" type="datetimeFigureOut">
              <a:rPr lang="nl-NL"/>
              <a:pPr/>
              <a:t>13-5-2014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6FD871E0-4FDB-48BB-9B97-9B758054A006}"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072078F2-0230-43ED-B2DD-C2A5B63347C1}" type="datetimeFigureOut">
              <a:rPr lang="nl-NL"/>
              <a:pPr/>
              <a:t>13-5-2014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ABEA4CA-BE76-4D72-BB90-EF20AA698429}"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p:cNvPicPr>
            <a:picLocks noChangeAspect="1" noChangeArrowheads="1"/>
          </p:cNvPicPr>
          <p:nvPr/>
        </p:nvPicPr>
        <p:blipFill>
          <a:blip r:embed="rId2" cstate="print"/>
          <a:srcRect/>
          <a:stretch>
            <a:fillRect/>
          </a:stretch>
        </p:blipFill>
        <p:spPr bwMode="auto">
          <a:xfrm>
            <a:off x="179388" y="4724400"/>
            <a:ext cx="1319212" cy="1968500"/>
          </a:xfrm>
          <a:prstGeom prst="rect">
            <a:avLst/>
          </a:prstGeom>
          <a:noFill/>
          <a:ln w="9525">
            <a:noFill/>
            <a:miter lim="800000"/>
            <a:headEnd/>
            <a:tailEnd/>
          </a:ln>
        </p:spPr>
      </p:pic>
      <p:sp>
        <p:nvSpPr>
          <p:cNvPr id="6" name="Tekstvak 5"/>
          <p:cNvSpPr txBox="1"/>
          <p:nvPr/>
        </p:nvSpPr>
        <p:spPr>
          <a:xfrm>
            <a:off x="323528" y="333375"/>
            <a:ext cx="8496943" cy="522288"/>
          </a:xfrm>
          <a:prstGeom prst="rect">
            <a:avLst/>
          </a:prstGeom>
          <a:noFill/>
        </p:spPr>
        <p:txBody>
          <a:bodyPr wrap="square">
            <a:spAutoFit/>
          </a:bodyPr>
          <a:lstStyle/>
          <a:p>
            <a:pPr algn="ctr" fontAlgn="auto">
              <a:spcBef>
                <a:spcPts val="0"/>
              </a:spcBef>
              <a:spcAft>
                <a:spcPts val="0"/>
              </a:spcAft>
              <a:defRPr/>
            </a:pPr>
            <a:r>
              <a:rPr lang="nl-NL" sz="2800" b="1" dirty="0" smtClean="0">
                <a:solidFill>
                  <a:schemeClr val="accent2">
                    <a:lumMod val="75000"/>
                  </a:schemeClr>
                </a:solidFill>
                <a:latin typeface="+mn-lt"/>
                <a:ea typeface="+mn-ea"/>
              </a:rPr>
              <a:t>6 – Kun je </a:t>
            </a:r>
            <a:r>
              <a:rPr lang="nl-NL" sz="2800" b="1" dirty="0">
                <a:solidFill>
                  <a:schemeClr val="accent2">
                    <a:lumMod val="75000"/>
                  </a:schemeClr>
                </a:solidFill>
                <a:latin typeface="+mn-lt"/>
                <a:ea typeface="+mn-ea"/>
              </a:rPr>
              <a:t>steeds opnieuw beginnen?</a:t>
            </a:r>
            <a:endParaRPr lang="nl-NL" sz="2800" b="1" dirty="0">
              <a:solidFill>
                <a:schemeClr val="accent2">
                  <a:lumMod val="75000"/>
                </a:schemeClr>
              </a:solidFill>
              <a:latin typeface="+mn-lt"/>
              <a:ea typeface="+mn-ea"/>
            </a:endParaRPr>
          </a:p>
        </p:txBody>
      </p:sp>
      <p:pic>
        <p:nvPicPr>
          <p:cNvPr id="2051" name="Picture 2"/>
          <p:cNvPicPr>
            <a:picLocks noChangeAspect="1" noChangeArrowheads="1"/>
          </p:cNvPicPr>
          <p:nvPr/>
        </p:nvPicPr>
        <p:blipFill>
          <a:blip r:embed="rId3" cstate="print"/>
          <a:srcRect/>
          <a:stretch>
            <a:fillRect/>
          </a:stretch>
        </p:blipFill>
        <p:spPr bwMode="auto">
          <a:xfrm>
            <a:off x="1907704" y="1052736"/>
            <a:ext cx="5328691" cy="3997174"/>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jdelijke aanduiding voor inhoud 2"/>
          <p:cNvSpPr>
            <a:spLocks noGrp="1"/>
          </p:cNvSpPr>
          <p:nvPr>
            <p:ph idx="1"/>
          </p:nvPr>
        </p:nvSpPr>
        <p:spPr>
          <a:xfrm>
            <a:off x="539553" y="476673"/>
            <a:ext cx="8002786" cy="5689178"/>
          </a:xfrm>
        </p:spPr>
        <p:txBody>
          <a:bodyPr/>
          <a:lstStyle/>
          <a:p>
            <a:pPr marL="0" indent="0">
              <a:buFont typeface="Arial" pitchFamily="34" charset="0"/>
              <a:buNone/>
            </a:pPr>
            <a:r>
              <a:rPr lang="nl-NL" sz="2000" b="1" dirty="0" smtClean="0"/>
              <a:t>Romeinen </a:t>
            </a:r>
            <a:r>
              <a:rPr lang="nl-NL" sz="2000" b="1" dirty="0" smtClean="0"/>
              <a:t>3: 24</a:t>
            </a:r>
            <a:endParaRPr lang="nl-NL" sz="2000" b="1" dirty="0" smtClean="0"/>
          </a:p>
          <a:p>
            <a:pPr marL="0" indent="0">
              <a:buFont typeface="Arial" pitchFamily="34" charset="0"/>
              <a:buNone/>
            </a:pPr>
            <a:r>
              <a:rPr lang="nl-NL" sz="2000" dirty="0" smtClean="0"/>
              <a:t>…en iedereen wordt uit genade, die niets kost, door God als een rechtvaardige aangenomen omdat hij ons door Christus Jezus heeft verlost.</a:t>
            </a:r>
          </a:p>
          <a:p>
            <a:pPr marL="0" indent="0">
              <a:buFont typeface="Arial" pitchFamily="34" charset="0"/>
              <a:buNone/>
            </a:pPr>
            <a:r>
              <a:rPr lang="nl-NL" sz="2000" dirty="0" smtClean="0"/>
              <a:t> </a:t>
            </a:r>
          </a:p>
          <a:p>
            <a:pPr marL="0" indent="0">
              <a:buFont typeface="Arial" pitchFamily="34" charset="0"/>
              <a:buNone/>
            </a:pPr>
            <a:r>
              <a:rPr lang="nl-NL" sz="2000" b="1" dirty="0" smtClean="0"/>
              <a:t>1 Korintiërs 3: </a:t>
            </a:r>
            <a:r>
              <a:rPr lang="nl-NL" sz="2000" b="1" dirty="0" smtClean="0"/>
              <a:t>13-15</a:t>
            </a:r>
            <a:endParaRPr lang="nl-NL" sz="2000" b="1" dirty="0" smtClean="0"/>
          </a:p>
          <a:p>
            <a:pPr marL="0" indent="0">
              <a:buFont typeface="Arial" pitchFamily="34" charset="0"/>
              <a:buNone/>
            </a:pPr>
            <a:r>
              <a:rPr lang="nl-NL" sz="2000" dirty="0" smtClean="0"/>
              <a:t>Van ieders werk zal duidelijk worden wat het waard is. Op de dag van het oordeel zal dat blijken, want dan zal het door vuur aan het licht worden gebracht. Het vuur zal laten zien wat ieders werk waard is. 14 Wanneer iemands bouwwerk blijft staan, zal hij worden beloond. 15 Wanneer het verbrandt, zal hij daarvoor de prijs betalen; hijzelf zal echter worden gered, maar door het vuur heen.</a:t>
            </a:r>
          </a:p>
          <a:p>
            <a:pPr marL="0" indent="0">
              <a:buFont typeface="Arial" pitchFamily="34" charset="0"/>
              <a:buNone/>
            </a:pPr>
            <a:endParaRPr lang="nl-NL" sz="1800" b="1" dirty="0" smtClean="0"/>
          </a:p>
        </p:txBody>
      </p:sp>
      <p:grpSp>
        <p:nvGrpSpPr>
          <p:cNvPr id="8194" name="Groep 3"/>
          <p:cNvGrpSpPr>
            <a:grpSpLocks/>
          </p:cNvGrpSpPr>
          <p:nvPr/>
        </p:nvGrpSpPr>
        <p:grpSpPr bwMode="auto">
          <a:xfrm>
            <a:off x="0" y="4725144"/>
            <a:ext cx="1908175" cy="1988394"/>
            <a:chOff x="0" y="4724771"/>
            <a:chExt cx="1907704" cy="1989213"/>
          </a:xfrm>
        </p:grpSpPr>
        <p:pic>
          <p:nvPicPr>
            <p:cNvPr id="819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Kun </a:t>
              </a:r>
              <a:r>
                <a:rPr lang="nl-NL" sz="1600" b="1" dirty="0">
                  <a:solidFill>
                    <a:schemeClr val="accent2">
                      <a:lumMod val="75000"/>
                    </a:schemeClr>
                  </a:solidFill>
                  <a:latin typeface="+mn-lt"/>
                  <a:ea typeface="+mn-ea"/>
                </a:rPr>
                <a:t>je steeds opnieuw beginnen?</a:t>
              </a:r>
              <a:endParaRPr lang="nl-NL" sz="1600" b="1" dirty="0">
                <a:solidFill>
                  <a:schemeClr val="accent2">
                    <a:lumMod val="75000"/>
                  </a:schemeClr>
                </a:solidFill>
                <a:latin typeface="+mn-lt"/>
                <a:ea typeface="+mn-ea"/>
              </a:endParaRPr>
            </a:p>
          </p:txBody>
        </p:sp>
      </p:grpSp>
      <p:pic>
        <p:nvPicPr>
          <p:cNvPr id="8195" name="Picture 2"/>
          <p:cNvPicPr>
            <a:picLocks noChangeAspect="1" noChangeArrowheads="1"/>
          </p:cNvPicPr>
          <p:nvPr/>
        </p:nvPicPr>
        <p:blipFill>
          <a:blip r:embed="rId3" cstate="print"/>
          <a:srcRect/>
          <a:stretch>
            <a:fillRect/>
          </a:stretch>
        </p:blipFill>
        <p:spPr bwMode="auto">
          <a:xfrm>
            <a:off x="6876256" y="5103360"/>
            <a:ext cx="2014215" cy="150969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jdelijke aanduiding voor inhoud 2"/>
          <p:cNvSpPr>
            <a:spLocks noGrp="1"/>
          </p:cNvSpPr>
          <p:nvPr>
            <p:ph idx="1"/>
          </p:nvPr>
        </p:nvSpPr>
        <p:spPr>
          <a:xfrm>
            <a:off x="323528" y="332656"/>
            <a:ext cx="8496944" cy="5544269"/>
          </a:xfrm>
        </p:spPr>
        <p:txBody>
          <a:bodyPr/>
          <a:lstStyle/>
          <a:p>
            <a:pPr marL="0" indent="0">
              <a:buFont typeface="Arial" pitchFamily="34" charset="0"/>
              <a:buNone/>
            </a:pPr>
            <a:r>
              <a:rPr lang="nl-NL" sz="2000" b="1" dirty="0" smtClean="0"/>
              <a:t>Matteüs </a:t>
            </a:r>
            <a:r>
              <a:rPr lang="nl-NL" sz="2000" b="1" dirty="0" smtClean="0"/>
              <a:t>25: 31-46</a:t>
            </a:r>
            <a:endParaRPr lang="nl-NL" sz="2000" b="1" dirty="0" smtClean="0"/>
          </a:p>
          <a:p>
            <a:pPr marL="0" indent="0">
              <a:buFont typeface="Arial" pitchFamily="34" charset="0"/>
              <a:buNone/>
            </a:pPr>
            <a:r>
              <a:rPr lang="nl-NL" sz="2000" dirty="0" smtClean="0"/>
              <a:t>31 Wanneer de Mensenzoon komt, omstraald door luister en in gezelschap van alle engelen, zal hij plaatsnemen op zijn glorierijke troon. 32 Dan zullen alle volken voor hem worden samengebracht en zal hij de mensen van elkaar scheiden zoals een herder de schapen van de bokken scheidt; 33 de schapen zal hij rechts van zich plaatsen, de bokken links. 34 Dan zal de koning tegen de groep rechts van zich zeggen: </a:t>
            </a:r>
            <a:r>
              <a:rPr lang="nl-NL" altLang="en-US" sz="2000" dirty="0" smtClean="0"/>
              <a:t>“</a:t>
            </a:r>
            <a:r>
              <a:rPr lang="nl-NL" sz="2000" dirty="0" smtClean="0"/>
              <a:t>Jullie zijn door mijn Vader gezegend, kom en neem deel aan het koninkrijk dat al sinds de grondvesting van de wereld voor jullie bestemd is. 35 Want ik had honger en jullie gaven mij te eten, ik had dorst en jullie gaven mij te drinken. Ik was een vreemdeling, en jullie namen mij op, 36 ik was naakt, en jullie kleedden mij. Ik was ziek en jullie bezochten mij, ik zat gevangen en jullie kwamen naar mij toe.</a:t>
            </a:r>
            <a:r>
              <a:rPr lang="nl-NL" altLang="en-US" sz="2000" dirty="0" smtClean="0"/>
              <a:t>”</a:t>
            </a:r>
            <a:r>
              <a:rPr lang="nl-NL" sz="2000" dirty="0" smtClean="0"/>
              <a:t> 37 Dan zullen de rechtvaardigen hem antwoorden: </a:t>
            </a:r>
            <a:r>
              <a:rPr lang="nl-NL" altLang="en-US" sz="2000" dirty="0" smtClean="0"/>
              <a:t>“</a:t>
            </a:r>
            <a:r>
              <a:rPr lang="nl-NL" sz="2000" dirty="0" smtClean="0"/>
              <a:t>Heer, wanneer hebben wij u hongerig gezien en te eten gegeven, of dorstig en u te drinken gegeven? 38 Wanneer hebben wij u als vreemdeling gezien en opgenomen, u naakt gezien en gekleed? 39 Wanneer hebben wij gezien dat u ziek was of in de gevangenis zat en zijn we naar u toe gekomen?</a:t>
            </a:r>
            <a:r>
              <a:rPr lang="nl-NL" altLang="en-US" sz="2000" dirty="0" smtClean="0"/>
              <a:t>”</a:t>
            </a:r>
            <a:r>
              <a:rPr lang="nl-NL" sz="2000" dirty="0" smtClean="0"/>
              <a:t> </a:t>
            </a:r>
          </a:p>
          <a:p>
            <a:pPr marL="0" indent="0">
              <a:buFont typeface="Arial" pitchFamily="34" charset="0"/>
              <a:buNone/>
            </a:pPr>
            <a:endParaRPr lang="nl-NL" sz="1800" b="1" dirty="0" smtClean="0"/>
          </a:p>
        </p:txBody>
      </p:sp>
      <p:grpSp>
        <p:nvGrpSpPr>
          <p:cNvPr id="9218" name="Groep 3"/>
          <p:cNvGrpSpPr>
            <a:grpSpLocks/>
          </p:cNvGrpSpPr>
          <p:nvPr/>
        </p:nvGrpSpPr>
        <p:grpSpPr bwMode="auto">
          <a:xfrm>
            <a:off x="179556" y="5301342"/>
            <a:ext cx="3276283" cy="1412194"/>
            <a:chOff x="179512" y="5301208"/>
            <a:chExt cx="3275474" cy="1412776"/>
          </a:xfrm>
        </p:grpSpPr>
        <p:pic>
          <p:nvPicPr>
            <p:cNvPr id="9220"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1547282" y="6021449"/>
              <a:ext cx="1907704" cy="585016"/>
            </a:xfrm>
            <a:prstGeom prst="rect">
              <a:avLst/>
            </a:prstGeom>
            <a:noFill/>
          </p:spPr>
          <p:txBody>
            <a:bodyPr>
              <a:spAutoFit/>
            </a:bodyPr>
            <a:lstStyle/>
            <a:p>
              <a:pPr fontAlgn="auto">
                <a:spcBef>
                  <a:spcPts val="0"/>
                </a:spcBef>
                <a:spcAft>
                  <a:spcPts val="0"/>
                </a:spcAft>
                <a:defRPr/>
              </a:pPr>
              <a:r>
                <a:rPr lang="nl-NL" sz="1600" b="1" dirty="0" smtClean="0">
                  <a:solidFill>
                    <a:schemeClr val="accent2">
                      <a:lumMod val="75000"/>
                    </a:schemeClr>
                  </a:solidFill>
                  <a:latin typeface="+mn-lt"/>
                  <a:ea typeface="+mn-ea"/>
                </a:rPr>
                <a:t>Kun </a:t>
              </a:r>
              <a:r>
                <a:rPr lang="nl-NL" sz="1600" b="1" dirty="0">
                  <a:solidFill>
                    <a:schemeClr val="accent2">
                      <a:lumMod val="75000"/>
                    </a:schemeClr>
                  </a:solidFill>
                  <a:latin typeface="+mn-lt"/>
                  <a:ea typeface="+mn-ea"/>
                </a:rPr>
                <a:t>je steeds opnieuw beginnen?</a:t>
              </a:r>
              <a:endParaRPr lang="nl-NL" sz="1600" b="1" dirty="0">
                <a:solidFill>
                  <a:schemeClr val="accent2">
                    <a:lumMod val="75000"/>
                  </a:schemeClr>
                </a:solidFill>
                <a:latin typeface="+mn-lt"/>
                <a:ea typeface="+mn-ea"/>
              </a:endParaRPr>
            </a:p>
          </p:txBody>
        </p:sp>
      </p:grpSp>
      <p:pic>
        <p:nvPicPr>
          <p:cNvPr id="9219" name="Picture 2"/>
          <p:cNvPicPr>
            <a:picLocks noChangeAspect="1" noChangeArrowheads="1"/>
          </p:cNvPicPr>
          <p:nvPr/>
        </p:nvPicPr>
        <p:blipFill>
          <a:blip r:embed="rId3" cstate="print"/>
          <a:srcRect/>
          <a:stretch>
            <a:fillRect/>
          </a:stretch>
        </p:blipFill>
        <p:spPr bwMode="auto">
          <a:xfrm>
            <a:off x="7308304" y="5427188"/>
            <a:ext cx="1582167" cy="118586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jdelijke aanduiding voor inhoud 2"/>
          <p:cNvSpPr>
            <a:spLocks noGrp="1"/>
          </p:cNvSpPr>
          <p:nvPr>
            <p:ph idx="1"/>
          </p:nvPr>
        </p:nvSpPr>
        <p:spPr>
          <a:xfrm>
            <a:off x="323528" y="188640"/>
            <a:ext cx="8496944" cy="5688285"/>
          </a:xfrm>
        </p:spPr>
        <p:txBody>
          <a:bodyPr/>
          <a:lstStyle/>
          <a:p>
            <a:pPr marL="0" indent="0">
              <a:buNone/>
            </a:pPr>
            <a:r>
              <a:rPr lang="nl-NL" sz="2000" dirty="0" smtClean="0"/>
              <a:t>40 En de koning zal hun antwoorden: </a:t>
            </a:r>
            <a:r>
              <a:rPr lang="nl-NL" altLang="en-US" sz="2000" dirty="0" smtClean="0"/>
              <a:t>“</a:t>
            </a:r>
            <a:r>
              <a:rPr lang="nl-NL" sz="2000" dirty="0" smtClean="0"/>
              <a:t>Ik verzeker jullie: alles wat jullie gedaan hebben voor een van de </a:t>
            </a:r>
            <a:r>
              <a:rPr lang="nl-NL" sz="2000" dirty="0" err="1" smtClean="0"/>
              <a:t>onaanzienlijksten</a:t>
            </a:r>
            <a:r>
              <a:rPr lang="nl-NL" sz="2000" dirty="0" smtClean="0"/>
              <a:t> van mijn broeders of zusters, dat hebben jullie voor mij gedaan.</a:t>
            </a:r>
            <a:r>
              <a:rPr lang="nl-NL" altLang="en-US" sz="2000" dirty="0" smtClean="0"/>
              <a:t>”</a:t>
            </a:r>
            <a:r>
              <a:rPr lang="nl-NL" sz="2000" dirty="0" smtClean="0"/>
              <a:t> 41 Daarop zal hij ook de groep aan zijn linkerzijde toespreken: </a:t>
            </a:r>
            <a:r>
              <a:rPr lang="nl-NL" altLang="en-US" sz="2000" dirty="0" smtClean="0"/>
              <a:t>“</a:t>
            </a:r>
            <a:r>
              <a:rPr lang="nl-NL" sz="2000" dirty="0" smtClean="0"/>
              <a:t>Jullie zijn vervloekt, verdwijn uit mijn ogen naar het eeuwige vuur dat bestemd is voor de duivel en zijn engelen. 42 Want ik had honger en jullie gaven mij niet te eten, ik had dorst en jullie gaven me niet te drinken. 43 Ik was een vreemdeling en jullie namen mij niet op, ik was naakt en jullie kleedden mij niet. Ik was ziek en zat in de gevangenis en jullie bezochten mij niet.</a:t>
            </a:r>
            <a:r>
              <a:rPr lang="nl-NL" altLang="en-US" sz="2000" dirty="0" smtClean="0"/>
              <a:t>”</a:t>
            </a:r>
            <a:r>
              <a:rPr lang="nl-NL" sz="2000" dirty="0" smtClean="0"/>
              <a:t> 44 Dan zullen ook zij antwoorden: </a:t>
            </a:r>
            <a:r>
              <a:rPr lang="nl-NL" altLang="en-US" sz="2000" dirty="0" smtClean="0"/>
              <a:t>“</a:t>
            </a:r>
            <a:r>
              <a:rPr lang="nl-NL" sz="2000" dirty="0" smtClean="0"/>
              <a:t>Heer, wanneer hebben wij u hongerig gezien of dorstig, als vreemdeling of naakt, ziek of in de gevangenis, en hebben wij niet voor u gezorgd?</a:t>
            </a:r>
            <a:r>
              <a:rPr lang="nl-NL" altLang="en-US" sz="2000" dirty="0" smtClean="0"/>
              <a:t>”</a:t>
            </a:r>
            <a:r>
              <a:rPr lang="nl-NL" sz="2000" dirty="0" smtClean="0"/>
              <a:t> 45 En hij zal hun antwoorden: </a:t>
            </a:r>
            <a:r>
              <a:rPr lang="nl-NL" altLang="en-US" sz="2000" dirty="0" smtClean="0"/>
              <a:t>“</a:t>
            </a:r>
            <a:r>
              <a:rPr lang="nl-NL" sz="2000" dirty="0" smtClean="0"/>
              <a:t>Ik verzeker jullie: alles wat jullie voor een van deze </a:t>
            </a:r>
            <a:r>
              <a:rPr lang="nl-NL" sz="2000" dirty="0" err="1" smtClean="0"/>
              <a:t>onaanzienlijken</a:t>
            </a:r>
            <a:r>
              <a:rPr lang="nl-NL" sz="2000" dirty="0" smtClean="0"/>
              <a:t> niet gedaan hebben, hebben jullie ook voor mij niet gedaan.</a:t>
            </a:r>
            <a:r>
              <a:rPr lang="nl-NL" altLang="en-US" sz="2000" dirty="0" smtClean="0"/>
              <a:t>”</a:t>
            </a:r>
            <a:r>
              <a:rPr lang="nl-NL" sz="2000" dirty="0" smtClean="0"/>
              <a:t> 46 Hun staat een eeuwige bestraffing te wachten, de rechtvaardigen daarentegen het eeuwige leven.</a:t>
            </a:r>
            <a:r>
              <a:rPr lang="nl-NL" altLang="en-US" sz="2000" dirty="0" smtClean="0"/>
              <a:t>’</a:t>
            </a:r>
            <a:endParaRPr lang="nl-NL" sz="2000" b="1" dirty="0" smtClean="0"/>
          </a:p>
          <a:p>
            <a:pPr marL="0" indent="0">
              <a:buFont typeface="Arial" pitchFamily="34" charset="0"/>
              <a:buNone/>
            </a:pPr>
            <a:endParaRPr lang="nl-NL" sz="2000" dirty="0" smtClean="0"/>
          </a:p>
        </p:txBody>
      </p:sp>
      <p:grpSp>
        <p:nvGrpSpPr>
          <p:cNvPr id="2" name="Groep 3"/>
          <p:cNvGrpSpPr>
            <a:grpSpLocks/>
          </p:cNvGrpSpPr>
          <p:nvPr/>
        </p:nvGrpSpPr>
        <p:grpSpPr bwMode="auto">
          <a:xfrm>
            <a:off x="0" y="4725146"/>
            <a:ext cx="1908175" cy="1988392"/>
            <a:chOff x="0" y="4724773"/>
            <a:chExt cx="1907704" cy="1989211"/>
          </a:xfrm>
        </p:grpSpPr>
        <p:pic>
          <p:nvPicPr>
            <p:cNvPr id="9220"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3"/>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Kun </a:t>
              </a:r>
              <a:r>
                <a:rPr lang="nl-NL" sz="1600" b="1" dirty="0">
                  <a:solidFill>
                    <a:schemeClr val="accent2">
                      <a:lumMod val="75000"/>
                    </a:schemeClr>
                  </a:solidFill>
                  <a:latin typeface="+mn-lt"/>
                  <a:ea typeface="+mn-ea"/>
                </a:rPr>
                <a:t>je steeds opnieuw beginnen?</a:t>
              </a:r>
              <a:endParaRPr lang="nl-NL" sz="1600" b="1" dirty="0">
                <a:solidFill>
                  <a:schemeClr val="accent2">
                    <a:lumMod val="75000"/>
                  </a:schemeClr>
                </a:solidFill>
                <a:latin typeface="+mn-lt"/>
                <a:ea typeface="+mn-ea"/>
              </a:endParaRPr>
            </a:p>
          </p:txBody>
        </p:sp>
      </p:grpSp>
      <p:pic>
        <p:nvPicPr>
          <p:cNvPr id="9219" name="Picture 2"/>
          <p:cNvPicPr>
            <a:picLocks noChangeAspect="1" noChangeArrowheads="1"/>
          </p:cNvPicPr>
          <p:nvPr/>
        </p:nvPicPr>
        <p:blipFill>
          <a:blip r:embed="rId3" cstate="print"/>
          <a:srcRect/>
          <a:stretch>
            <a:fillRect/>
          </a:stretch>
        </p:blipFill>
        <p:spPr bwMode="auto">
          <a:xfrm>
            <a:off x="7044152" y="5229200"/>
            <a:ext cx="1846320" cy="138385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jdelijke aanduiding voor inhoud 2"/>
          <p:cNvSpPr>
            <a:spLocks noGrp="1"/>
          </p:cNvSpPr>
          <p:nvPr>
            <p:ph idx="1"/>
          </p:nvPr>
        </p:nvSpPr>
        <p:spPr>
          <a:xfrm>
            <a:off x="755576" y="548681"/>
            <a:ext cx="7560840" cy="4609108"/>
          </a:xfrm>
        </p:spPr>
        <p:txBody>
          <a:bodyPr/>
          <a:lstStyle/>
          <a:p>
            <a:pPr marL="0" indent="0">
              <a:buFont typeface="Arial" pitchFamily="34" charset="0"/>
              <a:buNone/>
            </a:pPr>
            <a:r>
              <a:rPr lang="nl-NL" sz="2400" b="1" dirty="0" smtClean="0"/>
              <a:t>Wat doe ik hier vandaag?</a:t>
            </a:r>
          </a:p>
          <a:p>
            <a:pPr marL="0" indent="0">
              <a:buFont typeface="Arial" pitchFamily="34" charset="0"/>
              <a:buNone/>
            </a:pPr>
            <a:endParaRPr lang="nl-NL" sz="2400" dirty="0" smtClean="0"/>
          </a:p>
          <a:p>
            <a:pPr marL="0" indent="0"/>
            <a:r>
              <a:rPr lang="nl-NL" sz="2400" dirty="0" smtClean="0"/>
              <a:t> Ik denk na over de vraag of er leven na dit leven is. </a:t>
            </a:r>
          </a:p>
          <a:p>
            <a:pPr marL="0" indent="0"/>
            <a:r>
              <a:rPr lang="nl-NL" sz="2400" dirty="0" smtClean="0"/>
              <a:t> </a:t>
            </a:r>
            <a:r>
              <a:rPr lang="nl-NL" sz="2400" dirty="0" smtClean="0"/>
              <a:t>Ik verdiep me in de vraag of mijn gedrag invloed heeft op het leven na dit leven, net zoals bij het hindoeïsme. </a:t>
            </a:r>
          </a:p>
          <a:p>
            <a:pPr marL="0" indent="0"/>
            <a:r>
              <a:rPr lang="nl-NL" sz="2400" dirty="0" smtClean="0"/>
              <a:t> </a:t>
            </a:r>
            <a:r>
              <a:rPr lang="nl-NL" sz="2400" dirty="0" smtClean="0"/>
              <a:t>Ik ga na hoe in het christelijk geloof gedacht wordt over het idee dat je leven bestaat uit een eindeloze cyclus van levens. </a:t>
            </a:r>
            <a:endParaRPr lang="nl-NL" sz="2400" dirty="0" smtClean="0"/>
          </a:p>
        </p:txBody>
      </p:sp>
      <p:grpSp>
        <p:nvGrpSpPr>
          <p:cNvPr id="3074" name="Groep 3"/>
          <p:cNvGrpSpPr>
            <a:grpSpLocks/>
          </p:cNvGrpSpPr>
          <p:nvPr/>
        </p:nvGrpSpPr>
        <p:grpSpPr bwMode="auto">
          <a:xfrm>
            <a:off x="0" y="4725144"/>
            <a:ext cx="1908175" cy="1988394"/>
            <a:chOff x="0" y="4724771"/>
            <a:chExt cx="1907704" cy="1989213"/>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Kun </a:t>
              </a:r>
              <a:r>
                <a:rPr lang="nl-NL" sz="1600" b="1" dirty="0">
                  <a:solidFill>
                    <a:schemeClr val="accent2">
                      <a:lumMod val="75000"/>
                    </a:schemeClr>
                  </a:solidFill>
                  <a:latin typeface="+mn-lt"/>
                  <a:ea typeface="+mn-ea"/>
                </a:rPr>
                <a:t>je steeds opnieuw beginnen?</a:t>
              </a:r>
              <a:endParaRPr lang="nl-NL" sz="1600" b="1" dirty="0">
                <a:solidFill>
                  <a:schemeClr val="accent2">
                    <a:lumMod val="75000"/>
                  </a:schemeClr>
                </a:solidFill>
                <a:latin typeface="+mn-lt"/>
                <a:ea typeface="+mn-ea"/>
              </a:endParaRPr>
            </a:p>
          </p:txBody>
        </p:sp>
      </p:grpSp>
      <p:pic>
        <p:nvPicPr>
          <p:cNvPr id="3075" name="Picture 2"/>
          <p:cNvPicPr>
            <a:picLocks noChangeAspect="1" noChangeArrowheads="1"/>
          </p:cNvPicPr>
          <p:nvPr/>
        </p:nvPicPr>
        <p:blipFill>
          <a:blip r:embed="rId3" cstate="print"/>
          <a:srcRect/>
          <a:stretch>
            <a:fillRect/>
          </a:stretch>
        </p:blipFill>
        <p:spPr bwMode="auto">
          <a:xfrm>
            <a:off x="6948080" y="5157192"/>
            <a:ext cx="1942392" cy="1455861"/>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jdelijke aanduiding voor inhoud 2"/>
          <p:cNvSpPr>
            <a:spLocks noGrp="1"/>
          </p:cNvSpPr>
          <p:nvPr>
            <p:ph idx="1"/>
          </p:nvPr>
        </p:nvSpPr>
        <p:spPr>
          <a:xfrm>
            <a:off x="755576" y="548681"/>
            <a:ext cx="7560840" cy="1008111"/>
          </a:xfrm>
        </p:spPr>
        <p:txBody>
          <a:bodyPr/>
          <a:lstStyle/>
          <a:p>
            <a:pPr marL="0" indent="0" algn="ctr">
              <a:buFont typeface="Arial" pitchFamily="34" charset="0"/>
              <a:buNone/>
            </a:pPr>
            <a:r>
              <a:rPr lang="nl-NL" sz="4000" b="1" dirty="0" smtClean="0"/>
              <a:t>Opnieuw beginnen</a:t>
            </a:r>
            <a:endParaRPr lang="nl-NL" sz="4000" b="1" dirty="0" smtClean="0"/>
          </a:p>
        </p:txBody>
      </p:sp>
      <p:grpSp>
        <p:nvGrpSpPr>
          <p:cNvPr id="2" name="Groep 3"/>
          <p:cNvGrpSpPr>
            <a:grpSpLocks/>
          </p:cNvGrpSpPr>
          <p:nvPr/>
        </p:nvGrpSpPr>
        <p:grpSpPr bwMode="auto">
          <a:xfrm>
            <a:off x="0" y="4725144"/>
            <a:ext cx="1908175" cy="1988394"/>
            <a:chOff x="0" y="4724771"/>
            <a:chExt cx="1907704" cy="1989213"/>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Kun </a:t>
              </a:r>
              <a:r>
                <a:rPr lang="nl-NL" sz="1600" b="1" dirty="0">
                  <a:solidFill>
                    <a:schemeClr val="accent2">
                      <a:lumMod val="75000"/>
                    </a:schemeClr>
                  </a:solidFill>
                  <a:latin typeface="+mn-lt"/>
                  <a:ea typeface="+mn-ea"/>
                </a:rPr>
                <a:t>je steeds opnieuw beginnen?</a:t>
              </a:r>
              <a:endParaRPr lang="nl-NL" sz="1600" b="1" dirty="0">
                <a:solidFill>
                  <a:schemeClr val="accent2">
                    <a:lumMod val="75000"/>
                  </a:schemeClr>
                </a:solidFill>
                <a:latin typeface="+mn-lt"/>
                <a:ea typeface="+mn-ea"/>
              </a:endParaRPr>
            </a:p>
          </p:txBody>
        </p:sp>
      </p:grpSp>
      <p:pic>
        <p:nvPicPr>
          <p:cNvPr id="3075" name="Picture 2"/>
          <p:cNvPicPr>
            <a:picLocks noChangeAspect="1" noChangeArrowheads="1"/>
          </p:cNvPicPr>
          <p:nvPr/>
        </p:nvPicPr>
        <p:blipFill>
          <a:blip r:embed="rId3" cstate="print"/>
          <a:srcRect/>
          <a:stretch>
            <a:fillRect/>
          </a:stretch>
        </p:blipFill>
        <p:spPr bwMode="auto">
          <a:xfrm>
            <a:off x="2843808" y="1772816"/>
            <a:ext cx="3602060" cy="269981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jdelijke aanduiding voor inhoud 2"/>
          <p:cNvSpPr>
            <a:spLocks noGrp="1"/>
          </p:cNvSpPr>
          <p:nvPr>
            <p:ph idx="1"/>
          </p:nvPr>
        </p:nvSpPr>
        <p:spPr>
          <a:xfrm>
            <a:off x="755576" y="548681"/>
            <a:ext cx="7560840" cy="1008111"/>
          </a:xfrm>
        </p:spPr>
        <p:txBody>
          <a:bodyPr/>
          <a:lstStyle/>
          <a:p>
            <a:pPr marL="0" indent="0" algn="ctr">
              <a:buFont typeface="Arial" pitchFamily="34" charset="0"/>
              <a:buNone/>
            </a:pPr>
            <a:r>
              <a:rPr lang="nl-NL" sz="4000" b="1" dirty="0" smtClean="0"/>
              <a:t>Na de dood</a:t>
            </a:r>
            <a:endParaRPr lang="nl-NL" sz="4000" b="1" dirty="0" smtClean="0"/>
          </a:p>
        </p:txBody>
      </p:sp>
      <p:grpSp>
        <p:nvGrpSpPr>
          <p:cNvPr id="2" name="Groep 3"/>
          <p:cNvGrpSpPr>
            <a:grpSpLocks/>
          </p:cNvGrpSpPr>
          <p:nvPr/>
        </p:nvGrpSpPr>
        <p:grpSpPr bwMode="auto">
          <a:xfrm>
            <a:off x="0" y="4725144"/>
            <a:ext cx="1908175" cy="1988394"/>
            <a:chOff x="0" y="4724771"/>
            <a:chExt cx="1907704" cy="1989213"/>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Kun </a:t>
              </a:r>
              <a:r>
                <a:rPr lang="nl-NL" sz="1600" b="1" dirty="0">
                  <a:solidFill>
                    <a:schemeClr val="accent2">
                      <a:lumMod val="75000"/>
                    </a:schemeClr>
                  </a:solidFill>
                  <a:latin typeface="+mn-lt"/>
                  <a:ea typeface="+mn-ea"/>
                </a:rPr>
                <a:t>je steeds opnieuw beginnen?</a:t>
              </a:r>
              <a:endParaRPr lang="nl-NL" sz="1600" b="1" dirty="0">
                <a:solidFill>
                  <a:schemeClr val="accent2">
                    <a:lumMod val="75000"/>
                  </a:schemeClr>
                </a:solidFill>
                <a:latin typeface="+mn-lt"/>
                <a:ea typeface="+mn-ea"/>
              </a:endParaRPr>
            </a:p>
          </p:txBody>
        </p:sp>
      </p:grpSp>
      <p:pic>
        <p:nvPicPr>
          <p:cNvPr id="3075" name="Picture 2"/>
          <p:cNvPicPr>
            <a:picLocks noChangeAspect="1" noChangeArrowheads="1"/>
          </p:cNvPicPr>
          <p:nvPr/>
        </p:nvPicPr>
        <p:blipFill>
          <a:blip r:embed="rId3" cstate="print"/>
          <a:srcRect/>
          <a:stretch>
            <a:fillRect/>
          </a:stretch>
        </p:blipFill>
        <p:spPr bwMode="auto">
          <a:xfrm>
            <a:off x="2843808" y="1772816"/>
            <a:ext cx="3602060" cy="269981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jdelijke aanduiding voor inhoud 2"/>
          <p:cNvSpPr>
            <a:spLocks noGrp="1"/>
          </p:cNvSpPr>
          <p:nvPr>
            <p:ph idx="1"/>
          </p:nvPr>
        </p:nvSpPr>
        <p:spPr>
          <a:xfrm>
            <a:off x="755576" y="548681"/>
            <a:ext cx="7560840" cy="1008111"/>
          </a:xfrm>
        </p:spPr>
        <p:txBody>
          <a:bodyPr/>
          <a:lstStyle/>
          <a:p>
            <a:pPr marL="0" indent="0" algn="ctr">
              <a:buFont typeface="Arial" pitchFamily="34" charset="0"/>
              <a:buNone/>
            </a:pPr>
            <a:r>
              <a:rPr lang="nl-NL" sz="4000" b="1" dirty="0" smtClean="0"/>
              <a:t>Reïncarnatie</a:t>
            </a:r>
            <a:endParaRPr lang="nl-NL" sz="4000" b="1" dirty="0" smtClean="0"/>
          </a:p>
        </p:txBody>
      </p:sp>
      <p:grpSp>
        <p:nvGrpSpPr>
          <p:cNvPr id="2" name="Groep 3"/>
          <p:cNvGrpSpPr>
            <a:grpSpLocks/>
          </p:cNvGrpSpPr>
          <p:nvPr/>
        </p:nvGrpSpPr>
        <p:grpSpPr bwMode="auto">
          <a:xfrm>
            <a:off x="0" y="4725144"/>
            <a:ext cx="1908175" cy="1988394"/>
            <a:chOff x="0" y="4724771"/>
            <a:chExt cx="1907704" cy="1989213"/>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Kun </a:t>
              </a:r>
              <a:r>
                <a:rPr lang="nl-NL" sz="1600" b="1" dirty="0">
                  <a:solidFill>
                    <a:schemeClr val="accent2">
                      <a:lumMod val="75000"/>
                    </a:schemeClr>
                  </a:solidFill>
                  <a:latin typeface="+mn-lt"/>
                  <a:ea typeface="+mn-ea"/>
                </a:rPr>
                <a:t>je steeds opnieuw beginnen?</a:t>
              </a:r>
              <a:endParaRPr lang="nl-NL" sz="1600" b="1" dirty="0">
                <a:solidFill>
                  <a:schemeClr val="accent2">
                    <a:lumMod val="75000"/>
                  </a:schemeClr>
                </a:solidFill>
                <a:latin typeface="+mn-lt"/>
                <a:ea typeface="+mn-ea"/>
              </a:endParaRPr>
            </a:p>
          </p:txBody>
        </p:sp>
      </p:grpSp>
      <p:pic>
        <p:nvPicPr>
          <p:cNvPr id="3075" name="Picture 2"/>
          <p:cNvPicPr>
            <a:picLocks noChangeAspect="1" noChangeArrowheads="1"/>
          </p:cNvPicPr>
          <p:nvPr/>
        </p:nvPicPr>
        <p:blipFill>
          <a:blip r:embed="rId3" cstate="print"/>
          <a:srcRect/>
          <a:stretch>
            <a:fillRect/>
          </a:stretch>
        </p:blipFill>
        <p:spPr bwMode="auto">
          <a:xfrm>
            <a:off x="2843808" y="1772816"/>
            <a:ext cx="3602060" cy="269981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jdelijke aanduiding voor inhoud 2"/>
          <p:cNvSpPr>
            <a:spLocks noGrp="1"/>
          </p:cNvSpPr>
          <p:nvPr>
            <p:ph idx="1"/>
          </p:nvPr>
        </p:nvSpPr>
        <p:spPr>
          <a:xfrm>
            <a:off x="611560" y="548681"/>
            <a:ext cx="7848872" cy="4609108"/>
          </a:xfrm>
        </p:spPr>
        <p:txBody>
          <a:bodyPr/>
          <a:lstStyle/>
          <a:p>
            <a:pPr marL="0" indent="0">
              <a:buFont typeface="Arial" pitchFamily="34" charset="0"/>
              <a:buNone/>
            </a:pPr>
            <a:r>
              <a:rPr lang="nl-NL" sz="2400" b="1" dirty="0" smtClean="0"/>
              <a:t>Hebreeën </a:t>
            </a:r>
            <a:r>
              <a:rPr lang="nl-NL" sz="2400" b="1" dirty="0" smtClean="0"/>
              <a:t>9: 27 en 28</a:t>
            </a:r>
            <a:endParaRPr lang="nl-NL" sz="2400" b="1" dirty="0" smtClean="0"/>
          </a:p>
          <a:p>
            <a:pPr marL="0" indent="0">
              <a:buFont typeface="Arial" pitchFamily="34" charset="0"/>
              <a:buNone/>
            </a:pPr>
            <a:r>
              <a:rPr lang="nl-NL" sz="2400" dirty="0" smtClean="0"/>
              <a:t>27 </a:t>
            </a:r>
            <a:r>
              <a:rPr lang="nl-NL" sz="2400" dirty="0" smtClean="0"/>
              <a:t>Eens moeten mensen sterven en daarna volgt het oordeel. 28 Net zo zeker is het dat Christus, die eenmaal is geofferd om de zonden van velen te dragen, voor een tweede maal zal verschijnen om te redden wie hem verwachten, maar dan gaat het niet meer om de zonde. </a:t>
            </a:r>
            <a:endParaRPr lang="nl-NL" sz="2400" b="1" dirty="0" smtClean="0"/>
          </a:p>
        </p:txBody>
      </p:sp>
      <p:grpSp>
        <p:nvGrpSpPr>
          <p:cNvPr id="2" name="Groep 3"/>
          <p:cNvGrpSpPr>
            <a:grpSpLocks/>
          </p:cNvGrpSpPr>
          <p:nvPr/>
        </p:nvGrpSpPr>
        <p:grpSpPr bwMode="auto">
          <a:xfrm>
            <a:off x="0" y="4725144"/>
            <a:ext cx="1908175" cy="1988394"/>
            <a:chOff x="0" y="4724771"/>
            <a:chExt cx="1907704" cy="1989213"/>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Kun </a:t>
              </a:r>
              <a:r>
                <a:rPr lang="nl-NL" sz="1600" b="1" dirty="0">
                  <a:solidFill>
                    <a:schemeClr val="accent2">
                      <a:lumMod val="75000"/>
                    </a:schemeClr>
                  </a:solidFill>
                  <a:latin typeface="+mn-lt"/>
                  <a:ea typeface="+mn-ea"/>
                </a:rPr>
                <a:t>je steeds opnieuw beginnen?</a:t>
              </a:r>
              <a:endParaRPr lang="nl-NL" sz="1600" b="1" dirty="0">
                <a:solidFill>
                  <a:schemeClr val="accent2">
                    <a:lumMod val="75000"/>
                  </a:schemeClr>
                </a:solidFill>
                <a:latin typeface="+mn-lt"/>
                <a:ea typeface="+mn-ea"/>
              </a:endParaRPr>
            </a:p>
          </p:txBody>
        </p:sp>
      </p:grpSp>
      <p:pic>
        <p:nvPicPr>
          <p:cNvPr id="3075" name="Picture 2"/>
          <p:cNvPicPr>
            <a:picLocks noChangeAspect="1" noChangeArrowheads="1"/>
          </p:cNvPicPr>
          <p:nvPr/>
        </p:nvPicPr>
        <p:blipFill>
          <a:blip r:embed="rId3" cstate="print"/>
          <a:srcRect/>
          <a:stretch>
            <a:fillRect/>
          </a:stretch>
        </p:blipFill>
        <p:spPr bwMode="auto">
          <a:xfrm>
            <a:off x="6948080" y="5157192"/>
            <a:ext cx="1942392" cy="1455861"/>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jdelijke aanduiding voor inhoud 2"/>
          <p:cNvSpPr>
            <a:spLocks noGrp="1"/>
          </p:cNvSpPr>
          <p:nvPr>
            <p:ph idx="1"/>
          </p:nvPr>
        </p:nvSpPr>
        <p:spPr>
          <a:xfrm>
            <a:off x="611561" y="548681"/>
            <a:ext cx="7930778" cy="4175720"/>
          </a:xfrm>
        </p:spPr>
        <p:txBody>
          <a:bodyPr/>
          <a:lstStyle/>
          <a:p>
            <a:pPr marL="0" indent="0">
              <a:buFont typeface="Arial" pitchFamily="34" charset="0"/>
              <a:buNone/>
            </a:pPr>
            <a:r>
              <a:rPr lang="nl-NL" sz="2400" b="1" dirty="0" smtClean="0"/>
              <a:t>Johannes </a:t>
            </a:r>
            <a:r>
              <a:rPr lang="nl-NL" sz="2400" b="1" dirty="0" smtClean="0"/>
              <a:t>3: 3-5</a:t>
            </a:r>
            <a:endParaRPr lang="nl-NL" sz="2400" b="1" dirty="0" smtClean="0"/>
          </a:p>
          <a:p>
            <a:pPr marL="0" indent="0">
              <a:buFont typeface="Arial" pitchFamily="34" charset="0"/>
              <a:buNone/>
            </a:pPr>
            <a:r>
              <a:rPr lang="nl-NL" sz="2400" dirty="0" smtClean="0"/>
              <a:t>3 Jezus zei: </a:t>
            </a:r>
            <a:r>
              <a:rPr lang="nl-NL" altLang="en-US" sz="2400" dirty="0" smtClean="0"/>
              <a:t>‘</a:t>
            </a:r>
            <a:r>
              <a:rPr lang="nl-NL" sz="2400" dirty="0" smtClean="0"/>
              <a:t>Waarachtig, ik verzeker u: alleen wie opnieuw wordt geboren, kan het koninkrijk van God zien.</a:t>
            </a:r>
            <a:r>
              <a:rPr lang="nl-NL" altLang="en-US" sz="2400" dirty="0" smtClean="0"/>
              <a:t>’</a:t>
            </a:r>
            <a:r>
              <a:rPr lang="nl-NL" sz="2400" dirty="0" smtClean="0"/>
              <a:t> 4 </a:t>
            </a:r>
            <a:r>
              <a:rPr lang="nl-NL" altLang="en-US" sz="2400" dirty="0" smtClean="0"/>
              <a:t>‘</a:t>
            </a:r>
            <a:r>
              <a:rPr lang="nl-NL" sz="2400" dirty="0" smtClean="0"/>
              <a:t>Hoe kan iemand geboren worden als hij al oud is?</a:t>
            </a:r>
            <a:r>
              <a:rPr lang="nl-NL" altLang="en-US" sz="2400" dirty="0" smtClean="0"/>
              <a:t>’</a:t>
            </a:r>
            <a:r>
              <a:rPr lang="nl-NL" sz="2400" dirty="0" smtClean="0"/>
              <a:t> vroeg </a:t>
            </a:r>
            <a:r>
              <a:rPr lang="nl-NL" sz="2400" dirty="0" err="1" smtClean="0"/>
              <a:t>Nikodemus</a:t>
            </a:r>
            <a:r>
              <a:rPr lang="nl-NL" sz="2400" dirty="0" smtClean="0"/>
              <a:t>. </a:t>
            </a:r>
            <a:r>
              <a:rPr lang="nl-NL" altLang="en-US" sz="2400" dirty="0" smtClean="0"/>
              <a:t>‘</a:t>
            </a:r>
            <a:r>
              <a:rPr lang="nl-NL" sz="2400" dirty="0" smtClean="0"/>
              <a:t>Hij kan toch niet voor de tweede keer de moederschoot ingaan en weer geboren worden?</a:t>
            </a:r>
            <a:r>
              <a:rPr lang="nl-NL" altLang="en-US" sz="2400" dirty="0" smtClean="0"/>
              <a:t>’</a:t>
            </a:r>
            <a:r>
              <a:rPr lang="nl-NL" sz="2400" dirty="0" smtClean="0"/>
              <a:t> 5 Jezus antwoordde: </a:t>
            </a:r>
            <a:r>
              <a:rPr lang="nl-NL" altLang="en-US" sz="2400" dirty="0" smtClean="0"/>
              <a:t>‘</a:t>
            </a:r>
            <a:r>
              <a:rPr lang="nl-NL" sz="2400" dirty="0" smtClean="0"/>
              <a:t>Waarachtig, ik verzeker u: niemand kan het koninkrijk van God binnengaan, tenzij hij geboren wordt uit water en geest. </a:t>
            </a:r>
            <a:endParaRPr lang="nl-NL" sz="2400" b="1" dirty="0" smtClean="0"/>
          </a:p>
        </p:txBody>
      </p:sp>
      <p:grpSp>
        <p:nvGrpSpPr>
          <p:cNvPr id="4098" name="Groep 3"/>
          <p:cNvGrpSpPr>
            <a:grpSpLocks/>
          </p:cNvGrpSpPr>
          <p:nvPr/>
        </p:nvGrpSpPr>
        <p:grpSpPr bwMode="auto">
          <a:xfrm>
            <a:off x="0" y="4725144"/>
            <a:ext cx="1908175" cy="1988394"/>
            <a:chOff x="0" y="4724771"/>
            <a:chExt cx="1907704" cy="1989213"/>
          </a:xfrm>
        </p:grpSpPr>
        <p:pic>
          <p:nvPicPr>
            <p:cNvPr id="4100"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Kun </a:t>
              </a:r>
              <a:r>
                <a:rPr lang="nl-NL" sz="1600" b="1" dirty="0">
                  <a:solidFill>
                    <a:schemeClr val="accent2">
                      <a:lumMod val="75000"/>
                    </a:schemeClr>
                  </a:solidFill>
                  <a:latin typeface="+mn-lt"/>
                  <a:ea typeface="+mn-ea"/>
                </a:rPr>
                <a:t>je steeds opnieuw beginnen?</a:t>
              </a:r>
              <a:endParaRPr lang="nl-NL" sz="1600" b="1" dirty="0">
                <a:solidFill>
                  <a:schemeClr val="accent2">
                    <a:lumMod val="75000"/>
                  </a:schemeClr>
                </a:solidFill>
                <a:latin typeface="+mn-lt"/>
                <a:ea typeface="+mn-ea"/>
              </a:endParaRPr>
            </a:p>
          </p:txBody>
        </p:sp>
      </p:grpSp>
      <p:pic>
        <p:nvPicPr>
          <p:cNvPr id="4099" name="Picture 2"/>
          <p:cNvPicPr>
            <a:picLocks noChangeAspect="1" noChangeArrowheads="1"/>
          </p:cNvPicPr>
          <p:nvPr/>
        </p:nvPicPr>
        <p:blipFill>
          <a:blip r:embed="rId3" cstate="print"/>
          <a:srcRect/>
          <a:stretch>
            <a:fillRect/>
          </a:stretch>
        </p:blipFill>
        <p:spPr bwMode="auto">
          <a:xfrm>
            <a:off x="6876256" y="5103360"/>
            <a:ext cx="2014215" cy="150969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jdelijke aanduiding voor inhoud 2"/>
          <p:cNvSpPr>
            <a:spLocks noGrp="1"/>
          </p:cNvSpPr>
          <p:nvPr>
            <p:ph idx="1"/>
          </p:nvPr>
        </p:nvSpPr>
        <p:spPr>
          <a:xfrm>
            <a:off x="755576" y="548681"/>
            <a:ext cx="7560840" cy="1008111"/>
          </a:xfrm>
        </p:spPr>
        <p:txBody>
          <a:bodyPr/>
          <a:lstStyle/>
          <a:p>
            <a:pPr marL="0" indent="0" algn="ctr">
              <a:buFont typeface="Arial" pitchFamily="34" charset="0"/>
              <a:buNone/>
            </a:pPr>
            <a:r>
              <a:rPr lang="nl-NL" sz="4000" b="1" dirty="0" smtClean="0"/>
              <a:t>Karma of genade</a:t>
            </a:r>
            <a:endParaRPr lang="nl-NL" sz="4000" b="1" dirty="0" smtClean="0"/>
          </a:p>
        </p:txBody>
      </p:sp>
      <p:grpSp>
        <p:nvGrpSpPr>
          <p:cNvPr id="2" name="Groep 3"/>
          <p:cNvGrpSpPr>
            <a:grpSpLocks/>
          </p:cNvGrpSpPr>
          <p:nvPr/>
        </p:nvGrpSpPr>
        <p:grpSpPr bwMode="auto">
          <a:xfrm>
            <a:off x="0" y="4725144"/>
            <a:ext cx="1908175" cy="1988394"/>
            <a:chOff x="0" y="4724771"/>
            <a:chExt cx="1907704" cy="1989213"/>
          </a:xfrm>
        </p:grpSpPr>
        <p:pic>
          <p:nvPicPr>
            <p:cNvPr id="3076"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1"/>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Kun </a:t>
              </a:r>
              <a:r>
                <a:rPr lang="nl-NL" sz="1600" b="1" dirty="0">
                  <a:solidFill>
                    <a:schemeClr val="accent2">
                      <a:lumMod val="75000"/>
                    </a:schemeClr>
                  </a:solidFill>
                  <a:latin typeface="+mn-lt"/>
                  <a:ea typeface="+mn-ea"/>
                </a:rPr>
                <a:t>je steeds opnieuw beginnen?</a:t>
              </a:r>
              <a:endParaRPr lang="nl-NL" sz="1600" b="1" dirty="0">
                <a:solidFill>
                  <a:schemeClr val="accent2">
                    <a:lumMod val="75000"/>
                  </a:schemeClr>
                </a:solidFill>
                <a:latin typeface="+mn-lt"/>
                <a:ea typeface="+mn-ea"/>
              </a:endParaRPr>
            </a:p>
          </p:txBody>
        </p:sp>
      </p:grpSp>
      <p:pic>
        <p:nvPicPr>
          <p:cNvPr id="3075" name="Picture 2"/>
          <p:cNvPicPr>
            <a:picLocks noChangeAspect="1" noChangeArrowheads="1"/>
          </p:cNvPicPr>
          <p:nvPr/>
        </p:nvPicPr>
        <p:blipFill>
          <a:blip r:embed="rId3" cstate="print"/>
          <a:srcRect/>
          <a:stretch>
            <a:fillRect/>
          </a:stretch>
        </p:blipFill>
        <p:spPr bwMode="auto">
          <a:xfrm>
            <a:off x="2843808" y="1772816"/>
            <a:ext cx="3602060" cy="269981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jdelijke aanduiding voor inhoud 2"/>
          <p:cNvSpPr>
            <a:spLocks noGrp="1"/>
          </p:cNvSpPr>
          <p:nvPr>
            <p:ph idx="1"/>
          </p:nvPr>
        </p:nvSpPr>
        <p:spPr>
          <a:xfrm>
            <a:off x="539552" y="548681"/>
            <a:ext cx="8147248" cy="5617170"/>
          </a:xfrm>
        </p:spPr>
        <p:txBody>
          <a:bodyPr/>
          <a:lstStyle/>
          <a:p>
            <a:pPr marL="0" indent="0">
              <a:buFont typeface="Arial" pitchFamily="34" charset="0"/>
              <a:buNone/>
            </a:pPr>
            <a:r>
              <a:rPr lang="nl-NL" sz="2400" b="1" dirty="0" smtClean="0"/>
              <a:t>Titus </a:t>
            </a:r>
            <a:r>
              <a:rPr lang="nl-NL" sz="2400" b="1" dirty="0" smtClean="0"/>
              <a:t>3: 4-7</a:t>
            </a:r>
            <a:endParaRPr lang="nl-NL" sz="2400" dirty="0" smtClean="0"/>
          </a:p>
          <a:p>
            <a:pPr marL="0" indent="0">
              <a:buFont typeface="Arial" pitchFamily="34" charset="0"/>
              <a:buNone/>
            </a:pPr>
            <a:r>
              <a:rPr lang="nl-NL" sz="2400" dirty="0" smtClean="0"/>
              <a:t>4 Maar toen zijn de goedheid en mensenliefde van God, onze redder, openbaar geworden 5 en heeft hij ons gered, niet vanwege onze rechtvaardige daden, maar uit barmhartigheid. Hij heeft ons gered door het bad van de wedergeboorte en de vernieuwende kracht van de heilige Geest, 6 die hij door Jezus Christus, onze redder, rijkelijk over ons heeft uitgegoten. 7 Zo zijn wij door zijn genade als rechtvaardigen aangenomen en krijgen we deel aan het eeuwige leven waarop we hopen. </a:t>
            </a:r>
            <a:endParaRPr lang="nl-NL" sz="2400" b="1" dirty="0" smtClean="0"/>
          </a:p>
          <a:p>
            <a:pPr marL="0" indent="0">
              <a:buFont typeface="Arial" pitchFamily="34" charset="0"/>
              <a:buNone/>
            </a:pPr>
            <a:endParaRPr lang="nl-NL" sz="1800" b="1" dirty="0" smtClean="0"/>
          </a:p>
        </p:txBody>
      </p:sp>
      <p:grpSp>
        <p:nvGrpSpPr>
          <p:cNvPr id="7170" name="Groep 3"/>
          <p:cNvGrpSpPr>
            <a:grpSpLocks/>
          </p:cNvGrpSpPr>
          <p:nvPr/>
        </p:nvGrpSpPr>
        <p:grpSpPr bwMode="auto">
          <a:xfrm>
            <a:off x="0" y="4725145"/>
            <a:ext cx="1908175" cy="1988393"/>
            <a:chOff x="0" y="4724772"/>
            <a:chExt cx="1907704" cy="1989212"/>
          </a:xfrm>
        </p:grpSpPr>
        <p:pic>
          <p:nvPicPr>
            <p:cNvPr id="7172" name="Picture 2"/>
            <p:cNvPicPr>
              <a:picLocks noChangeAspect="1" noChangeArrowheads="1"/>
            </p:cNvPicPr>
            <p:nvPr/>
          </p:nvPicPr>
          <p:blipFill>
            <a:blip r:embed="rId2" cstate="print"/>
            <a:srcRect t="31447"/>
            <a:stretch>
              <a:fillRect/>
            </a:stretch>
          </p:blipFill>
          <p:spPr bwMode="auto">
            <a:xfrm>
              <a:off x="179512" y="5301208"/>
              <a:ext cx="1381531" cy="1412776"/>
            </a:xfrm>
            <a:prstGeom prst="rect">
              <a:avLst/>
            </a:prstGeom>
            <a:noFill/>
            <a:ln w="9525">
              <a:noFill/>
              <a:miter lim="800000"/>
              <a:headEnd/>
              <a:tailEnd/>
            </a:ln>
          </p:spPr>
        </p:pic>
        <p:sp>
          <p:nvSpPr>
            <p:cNvPr id="6" name="Tekstvak 5"/>
            <p:cNvSpPr txBox="1"/>
            <p:nvPr/>
          </p:nvSpPr>
          <p:spPr>
            <a:xfrm>
              <a:off x="0" y="4724772"/>
              <a:ext cx="1907704" cy="585016"/>
            </a:xfrm>
            <a:prstGeom prst="rect">
              <a:avLst/>
            </a:prstGeom>
            <a:noFill/>
          </p:spPr>
          <p:txBody>
            <a:bodyPr>
              <a:spAutoFit/>
            </a:bodyPr>
            <a:lstStyle/>
            <a:p>
              <a:pPr algn="ctr" fontAlgn="auto">
                <a:spcBef>
                  <a:spcPts val="0"/>
                </a:spcBef>
                <a:spcAft>
                  <a:spcPts val="0"/>
                </a:spcAft>
                <a:defRPr/>
              </a:pPr>
              <a:r>
                <a:rPr lang="nl-NL" sz="1600" b="1" dirty="0" smtClean="0">
                  <a:solidFill>
                    <a:schemeClr val="accent2">
                      <a:lumMod val="75000"/>
                    </a:schemeClr>
                  </a:solidFill>
                  <a:latin typeface="+mn-lt"/>
                  <a:ea typeface="+mn-ea"/>
                </a:rPr>
                <a:t>Kun </a:t>
              </a:r>
              <a:r>
                <a:rPr lang="nl-NL" sz="1600" b="1" dirty="0">
                  <a:solidFill>
                    <a:schemeClr val="accent2">
                      <a:lumMod val="75000"/>
                    </a:schemeClr>
                  </a:solidFill>
                  <a:latin typeface="+mn-lt"/>
                  <a:ea typeface="+mn-ea"/>
                </a:rPr>
                <a:t>je steeds opnieuw beginnen?</a:t>
              </a:r>
              <a:endParaRPr lang="nl-NL" sz="1600" b="1" dirty="0">
                <a:solidFill>
                  <a:schemeClr val="accent2">
                    <a:lumMod val="75000"/>
                  </a:schemeClr>
                </a:solidFill>
                <a:latin typeface="+mn-lt"/>
                <a:ea typeface="+mn-ea"/>
              </a:endParaRPr>
            </a:p>
          </p:txBody>
        </p:sp>
      </p:grpSp>
      <p:pic>
        <p:nvPicPr>
          <p:cNvPr id="7171" name="Picture 2"/>
          <p:cNvPicPr>
            <a:picLocks noChangeAspect="1" noChangeArrowheads="1"/>
          </p:cNvPicPr>
          <p:nvPr/>
        </p:nvPicPr>
        <p:blipFill>
          <a:blip r:embed="rId3" cstate="print"/>
          <a:srcRect/>
          <a:stretch>
            <a:fillRect/>
          </a:stretch>
        </p:blipFill>
        <p:spPr bwMode="auto">
          <a:xfrm>
            <a:off x="6948264" y="5157330"/>
            <a:ext cx="1942207" cy="145572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884</Words>
  <Application>Microsoft Office PowerPoint</Application>
  <PresentationFormat>Diavoorstelling (4:3)</PresentationFormat>
  <Paragraphs>35</Paragraphs>
  <Slides>12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Calibri</vt:lpstr>
      <vt:lpstr>MS PGothic</vt:lpstr>
      <vt:lpstr>Arial</vt:lpstr>
      <vt:lpstr>Office-thema</vt:lpstr>
      <vt:lpstr>Dia 1</vt:lpstr>
      <vt:lpstr>Dia 2</vt:lpstr>
      <vt:lpstr>Dia 3</vt:lpstr>
      <vt:lpstr>Dia 4</vt:lpstr>
      <vt:lpstr>Dia 5</vt:lpstr>
      <vt:lpstr>Dia 6</vt:lpstr>
      <vt:lpstr>Dia 7</vt:lpstr>
      <vt:lpstr>Dia 8</vt:lpstr>
      <vt:lpstr>Dia 9</vt:lpstr>
      <vt:lpstr>Dia 10</vt:lpstr>
      <vt:lpstr>Dia 11</vt:lpstr>
      <vt:lpstr>Dia 12</vt:lpstr>
    </vt:vector>
  </TitlesOfParts>
  <Company>Thuis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José Korsaan</dc:creator>
  <cp:lastModifiedBy>Ingrid Plantinga</cp:lastModifiedBy>
  <cp:revision>14</cp:revision>
  <dcterms:created xsi:type="dcterms:W3CDTF">2013-06-10T09:34:10Z</dcterms:created>
  <dcterms:modified xsi:type="dcterms:W3CDTF">2014-05-13T12:57:17Z</dcterms:modified>
</cp:coreProperties>
</file>