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1" r:id="rId2"/>
    <p:sldId id="262" r:id="rId3"/>
    <p:sldId id="263" r:id="rId4"/>
    <p:sldId id="257" r:id="rId5"/>
    <p:sldId id="264" r:id="rId6"/>
    <p:sldId id="258" r:id="rId7"/>
    <p:sldId id="265" r:id="rId8"/>
    <p:sldId id="259" r:id="rId9"/>
    <p:sldId id="266"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onstantia"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5pPr>
    <a:lvl6pPr marL="2286000" algn="l" defTabSz="914400" rtl="0" eaLnBrk="1" latinLnBrk="0" hangingPunct="1">
      <a:defRPr kern="1200">
        <a:solidFill>
          <a:schemeClr val="tx1"/>
        </a:solidFill>
        <a:latin typeface="Constantia" pitchFamily="18" charset="0"/>
        <a:ea typeface="ＭＳ Ｐゴシック" pitchFamily="34" charset="-128"/>
        <a:cs typeface="+mn-cs"/>
      </a:defRPr>
    </a:lvl6pPr>
    <a:lvl7pPr marL="2743200" algn="l" defTabSz="914400" rtl="0" eaLnBrk="1" latinLnBrk="0" hangingPunct="1">
      <a:defRPr kern="1200">
        <a:solidFill>
          <a:schemeClr val="tx1"/>
        </a:solidFill>
        <a:latin typeface="Constantia" pitchFamily="18" charset="0"/>
        <a:ea typeface="ＭＳ Ｐゴシック" pitchFamily="34" charset="-128"/>
        <a:cs typeface="+mn-cs"/>
      </a:defRPr>
    </a:lvl7pPr>
    <a:lvl8pPr marL="3200400" algn="l" defTabSz="914400" rtl="0" eaLnBrk="1" latinLnBrk="0" hangingPunct="1">
      <a:defRPr kern="1200">
        <a:solidFill>
          <a:schemeClr val="tx1"/>
        </a:solidFill>
        <a:latin typeface="Constantia" pitchFamily="18" charset="0"/>
        <a:ea typeface="ＭＳ Ｐゴシック" pitchFamily="34" charset="-128"/>
        <a:cs typeface="+mn-cs"/>
      </a:defRPr>
    </a:lvl8pPr>
    <a:lvl9pPr marL="3657600" algn="l" defTabSz="914400" rtl="0" eaLnBrk="1" latinLnBrk="0" hangingPunct="1">
      <a:defRPr kern="1200">
        <a:solidFill>
          <a:schemeClr val="tx1"/>
        </a:solidFill>
        <a:latin typeface="Constantia"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EEB7D71-84DF-4F4A-873A-7E3EB18878D8}" type="datetimeFigureOut">
              <a:rPr lang="nl-NL"/>
              <a:pPr/>
              <a:t>13-7-2015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FE3F349-E1C2-4695-9B31-08717AB9251D}" type="slidenum">
              <a:rPr lang="nl-NL"/>
              <a:pPr/>
              <a:t>‹nr.›</a:t>
            </a:fld>
            <a:endParaRPr lang="nl-NL"/>
          </a:p>
        </p:txBody>
      </p:sp>
    </p:spTree>
    <p:extLst>
      <p:ext uri="{BB962C8B-B14F-4D97-AF65-F5344CB8AC3E}">
        <p14:creationId xmlns:p14="http://schemas.microsoft.com/office/powerpoint/2010/main" val="4102783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AD386708-52B9-4725-8B8E-9235C48E80C9}" type="slidenum">
              <a:rPr lang="nl-NL"/>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AD386708-52B9-4725-8B8E-9235C48E80C9}" type="slidenum">
              <a:rPr lang="nl-NL"/>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AD386708-52B9-4725-8B8E-9235C48E80C9}" type="slidenum">
              <a:rPr lang="nl-NL"/>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05825386-A02B-4C98-9D3D-61A4C4D1C057}" type="slidenum">
              <a:rPr lang="nl-NL"/>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AD386708-52B9-4725-8B8E-9235C48E80C9}" type="slidenum">
              <a:rPr lang="nl-NL"/>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22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2291" name="Tijdelijke aanduiding voor dianummer 3"/>
          <p:cNvSpPr>
            <a:spLocks noGrp="1"/>
          </p:cNvSpPr>
          <p:nvPr>
            <p:ph type="sldNum" sz="quarter" idx="5"/>
          </p:nvPr>
        </p:nvSpPr>
        <p:spPr bwMode="auto">
          <a:noFill/>
          <a:ln>
            <a:miter lim="800000"/>
            <a:headEnd/>
            <a:tailEnd/>
          </a:ln>
        </p:spPr>
        <p:txBody>
          <a:bodyPr/>
          <a:lstStyle/>
          <a:p>
            <a:fld id="{C8B7944F-1C68-4D4D-BB55-5299A5581C55}" type="slidenum">
              <a:rPr lang="nl-NL"/>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AD386708-52B9-4725-8B8E-9235C48E80C9}" type="slidenum">
              <a:rPr lang="nl-NL"/>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47719E6F-0A1C-4311-A782-F2CEF7C4902B}" type="slidenum">
              <a:rPr lang="nl-NL"/>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47719E6F-0A1C-4311-A782-F2CEF7C4902B}" type="slidenum">
              <a:rPr lang="nl-NL"/>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4" name="Tijdelijke aanduiding voor datum 29"/>
          <p:cNvSpPr>
            <a:spLocks noGrp="1"/>
          </p:cNvSpPr>
          <p:nvPr>
            <p:ph type="dt" sz="half" idx="10"/>
          </p:nvPr>
        </p:nvSpPr>
        <p:spPr/>
        <p:txBody>
          <a:bodyPr/>
          <a:lstStyle>
            <a:lvl1pPr>
              <a:defRPr>
                <a:solidFill>
                  <a:srgbClr val="D1EAEE"/>
                </a:solidFill>
              </a:defRPr>
            </a:lvl1pPr>
          </a:lstStyle>
          <a:p>
            <a:fld id="{763C6054-D742-4894-87C0-7F44A4ADE676}" type="datetime1">
              <a:rPr lang="nl-NL"/>
              <a:pPr/>
              <a:t>13-7-2015</a:t>
            </a:fld>
            <a:endParaRPr lang="nl-NL"/>
          </a:p>
        </p:txBody>
      </p:sp>
      <p:sp>
        <p:nvSpPr>
          <p:cNvPr id="5" name="Tijdelijke aanduiding voor voettekst 18"/>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6"/>
          <p:cNvSpPr>
            <a:spLocks noGrp="1"/>
          </p:cNvSpPr>
          <p:nvPr>
            <p:ph type="sldNum" sz="quarter" idx="12"/>
          </p:nvPr>
        </p:nvSpPr>
        <p:spPr/>
        <p:txBody>
          <a:bodyPr/>
          <a:lstStyle>
            <a:lvl1pPr>
              <a:defRPr>
                <a:solidFill>
                  <a:srgbClr val="D1EAEE"/>
                </a:solidFill>
              </a:defRPr>
            </a:lvl1pPr>
          </a:lstStyle>
          <a:p>
            <a:fld id="{58E01827-9503-4C11-BEC5-5A5AE168A9D7}" type="slidenum">
              <a:rPr lang="nl-NL"/>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85170B20-91ED-48E8-8A85-F501973D3619}" type="datetime1">
              <a:rPr lang="nl-NL"/>
              <a:pPr/>
              <a:t>13-7-2015</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B619F6C8-9EEC-4D0F-935F-68353D1EB880}"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E915D894-37A4-4BB2-8ECC-54E7EC976D77}" type="datetime1">
              <a:rPr lang="nl-NL"/>
              <a:pPr/>
              <a:t>13-7-2015</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FCD02509-5775-43F9-B584-58047AB3FAA3}"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8AF546D1-A0D6-48DE-8768-EEDE6A75E6B0}" type="datetime1">
              <a:rPr lang="nl-NL"/>
              <a:pPr/>
              <a:t>13-7-2015</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C068A004-B57F-4DF0-9E06-89E57586DC45}"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solidFill>
                  <a:srgbClr val="D1EAEE"/>
                </a:solidFill>
              </a:defRPr>
            </a:lvl1pPr>
          </a:lstStyle>
          <a:p>
            <a:fld id="{F7388D19-A6B3-4B99-91E0-6EB1ED98623D}" type="datetime1">
              <a:rPr lang="nl-NL"/>
              <a:pPr/>
              <a:t>13-7-2015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solidFill>
                  <a:srgbClr val="D1EAEE"/>
                </a:solidFill>
              </a:defRPr>
            </a:lvl1pPr>
          </a:lstStyle>
          <a:p>
            <a:fld id="{82FE4FC7-F247-4B9A-BF09-9F32A24B876A}" type="slidenum">
              <a:rPr lang="nl-NL"/>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DFA60313-FBFF-4670-8A4F-E07C768AEF5A}" type="datetime1">
              <a:rPr lang="nl-NL"/>
              <a:pPr/>
              <a:t>13-7-2015</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7"/>
          <p:cNvSpPr>
            <a:spLocks noGrp="1"/>
          </p:cNvSpPr>
          <p:nvPr>
            <p:ph type="sldNum" sz="quarter" idx="12"/>
          </p:nvPr>
        </p:nvSpPr>
        <p:spPr/>
        <p:txBody>
          <a:bodyPr/>
          <a:lstStyle>
            <a:lvl1pPr>
              <a:defRPr/>
            </a:lvl1pPr>
          </a:lstStyle>
          <a:p>
            <a:fld id="{E39D8008-B395-44E8-B7A3-87390BEB8187}"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9"/>
          <p:cNvSpPr>
            <a:spLocks noGrp="1"/>
          </p:cNvSpPr>
          <p:nvPr>
            <p:ph type="dt" sz="half" idx="10"/>
          </p:nvPr>
        </p:nvSpPr>
        <p:spPr/>
        <p:txBody>
          <a:bodyPr/>
          <a:lstStyle>
            <a:lvl1pPr>
              <a:defRPr/>
            </a:lvl1pPr>
          </a:lstStyle>
          <a:p>
            <a:fld id="{F3862BA5-A93C-4992-BADB-95C524A2BDB1}" type="datetime1">
              <a:rPr lang="nl-NL"/>
              <a:pPr/>
              <a:t>13-7-2015</a:t>
            </a:fld>
            <a:endParaRPr lang="nl-NL"/>
          </a:p>
        </p:txBody>
      </p:sp>
      <p:sp>
        <p:nvSpPr>
          <p:cNvPr id="8"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17"/>
          <p:cNvSpPr>
            <a:spLocks noGrp="1"/>
          </p:cNvSpPr>
          <p:nvPr>
            <p:ph type="sldNum" sz="quarter" idx="12"/>
          </p:nvPr>
        </p:nvSpPr>
        <p:spPr/>
        <p:txBody>
          <a:bodyPr/>
          <a:lstStyle>
            <a:lvl1pPr>
              <a:defRPr/>
            </a:lvl1pPr>
          </a:lstStyle>
          <a:p>
            <a:fld id="{C136C311-E631-4ED0-8AA8-DD7FEE3D1D8F}"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fld id="{00F00EA1-EAFF-44BA-BE81-5875D5479ADC}" type="datetime1">
              <a:rPr lang="nl-NL"/>
              <a:pPr/>
              <a:t>13-7-2015</a:t>
            </a:fld>
            <a:endParaRPr lang="nl-NL"/>
          </a:p>
        </p:txBody>
      </p:sp>
      <p:sp>
        <p:nvSpPr>
          <p:cNvPr id="4"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17"/>
          <p:cNvSpPr>
            <a:spLocks noGrp="1"/>
          </p:cNvSpPr>
          <p:nvPr>
            <p:ph type="sldNum" sz="quarter" idx="12"/>
          </p:nvPr>
        </p:nvSpPr>
        <p:spPr/>
        <p:txBody>
          <a:bodyPr/>
          <a:lstStyle>
            <a:lvl1pPr>
              <a:defRPr/>
            </a:lvl1pPr>
          </a:lstStyle>
          <a:p>
            <a:fld id="{0387E32A-27EF-47F4-85C6-59AE173C81B6}"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fld id="{15874F6A-5B9D-4AD5-BBFD-92115A957FF5}" type="datetime1">
              <a:rPr lang="nl-NL"/>
              <a:pPr/>
              <a:t>13-7-2015</a:t>
            </a:fld>
            <a:endParaRPr lang="nl-NL"/>
          </a:p>
        </p:txBody>
      </p:sp>
      <p:sp>
        <p:nvSpPr>
          <p:cNvPr id="3"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17"/>
          <p:cNvSpPr>
            <a:spLocks noGrp="1"/>
          </p:cNvSpPr>
          <p:nvPr>
            <p:ph type="sldNum" sz="quarter" idx="12"/>
          </p:nvPr>
        </p:nvSpPr>
        <p:spPr/>
        <p:txBody>
          <a:bodyPr/>
          <a:lstStyle>
            <a:lvl1pPr>
              <a:defRPr/>
            </a:lvl1pPr>
          </a:lstStyle>
          <a:p>
            <a:fld id="{B64A2233-D9CD-4FA3-9640-1788F8EB9682}"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5A0EB8B3-2702-4EE8-A8B9-8A0F102A350F}" type="datetime1">
              <a:rPr lang="nl-NL"/>
              <a:pPr/>
              <a:t>13-7-2015</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7"/>
          <p:cNvSpPr>
            <a:spLocks noGrp="1"/>
          </p:cNvSpPr>
          <p:nvPr>
            <p:ph type="sldNum" sz="quarter" idx="12"/>
          </p:nvPr>
        </p:nvSpPr>
        <p:spPr/>
        <p:txBody>
          <a:bodyPr/>
          <a:lstStyle>
            <a:lvl1pPr>
              <a:defRPr/>
            </a:lvl1pPr>
          </a:lstStyle>
          <a:p>
            <a:fld id="{C5D98389-5765-41EE-B7E0-432D217FCED4}"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endParaRPr lang="nl-NL"/>
          </a:p>
        </p:txBody>
      </p:sp>
      <p:sp>
        <p:nvSpPr>
          <p:cNvPr id="6" name="Rechthoekige driehoek 11"/>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smtClean="0"/>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smtClean="0"/>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fld id="{549D2576-367E-48F2-81E7-9B55504EFE8F}" type="datetime1">
              <a:rPr lang="nl-NL"/>
              <a:pPr/>
              <a:t>13-7-2015</a:t>
            </a:fld>
            <a:endParaRPr lang="nl-NL"/>
          </a:p>
        </p:txBody>
      </p:sp>
      <p:sp>
        <p:nvSpPr>
          <p:cNvPr id="10" name="Tijdelijke aanduiding voor voettekst 5"/>
          <p:cNvSpPr>
            <a:spLocks noGrp="1"/>
          </p:cNvSpPr>
          <p:nvPr>
            <p:ph type="ftr" sz="quarter" idx="11"/>
          </p:nvPr>
        </p:nvSpPr>
        <p:spPr/>
        <p:txBody>
          <a:bodyPr/>
          <a:lstStyle>
            <a:lvl1pPr>
              <a:defRPr/>
            </a:lvl1pPr>
          </a:lstStyle>
          <a:p>
            <a:pPr>
              <a:defRPr/>
            </a:pPr>
            <a:r>
              <a:rPr lang="nl-NL"/>
              <a:t>Bericht van God</a:t>
            </a:r>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fld id="{ED6D7A0C-82A2-4B85-916A-9488158BA455}"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smtClean="0"/>
              <a:t>Klik om de stijl te bewerken</a:t>
            </a:r>
            <a:endParaRPr lang="en-US" smtClean="0"/>
          </a:p>
        </p:txBody>
      </p:sp>
      <p:sp>
        <p:nvSpPr>
          <p:cNvPr id="1029"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fld id="{D78DA85A-3FBC-4C18-B942-3220EBAA1E9F}" type="datetime1">
              <a:rPr lang="nl-NL"/>
              <a:pPr/>
              <a:t>13-7-2015</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r>
              <a:rPr lang="nl-NL"/>
              <a:t>Bericht van God</a:t>
            </a:r>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6AFCA79D-344E-45E0-9A6F-A80F98C97735}" type="slidenum">
              <a:rPr lang="nl-NL"/>
              <a:pPr/>
              <a:t>‹nr.›</a:t>
            </a:fld>
            <a:endParaRPr lang="nl-NL"/>
          </a:p>
        </p:txBody>
      </p:sp>
      <p:grpSp>
        <p:nvGrpSpPr>
          <p:cNvPr id="1033"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85" r:id="rId9"/>
    <p:sldLayoutId id="2147483676" r:id="rId10"/>
    <p:sldLayoutId id="2147483675" r:id="rId11"/>
  </p:sldLayoutIdLst>
  <p:hf sldNum="0" hdr="0" dt="0"/>
  <p:txStyles>
    <p:titleStyle>
      <a:lvl1pPr algn="l" rtl="0" fontAlgn="base">
        <a:spcBef>
          <a:spcPct val="0"/>
        </a:spcBef>
        <a:spcAft>
          <a:spcPct val="0"/>
        </a:spcAft>
        <a:defRPr sz="5000" kern="1200">
          <a:solidFill>
            <a:schemeClr val="tx2"/>
          </a:solidFill>
          <a:latin typeface="+mj-lt"/>
          <a:ea typeface="ＭＳ Ｐゴシック" pitchFamily="34" charset="-128"/>
          <a:cs typeface="+mj-cs"/>
        </a:defRPr>
      </a:lvl1pPr>
      <a:lvl2pPr algn="l" rtl="0" fontAlgn="base">
        <a:spcBef>
          <a:spcPct val="0"/>
        </a:spcBef>
        <a:spcAft>
          <a:spcPct val="0"/>
        </a:spcAft>
        <a:defRPr sz="5000">
          <a:solidFill>
            <a:schemeClr val="tx2"/>
          </a:solidFill>
          <a:latin typeface="Calibri" pitchFamily="34" charset="0"/>
          <a:ea typeface="ＭＳ Ｐゴシック" pitchFamily="34" charset="-128"/>
        </a:defRPr>
      </a:lvl2pPr>
      <a:lvl3pPr algn="l" rtl="0" fontAlgn="base">
        <a:spcBef>
          <a:spcPct val="0"/>
        </a:spcBef>
        <a:spcAft>
          <a:spcPct val="0"/>
        </a:spcAft>
        <a:defRPr sz="5000">
          <a:solidFill>
            <a:schemeClr val="tx2"/>
          </a:solidFill>
          <a:latin typeface="Calibri" pitchFamily="34" charset="0"/>
          <a:ea typeface="ＭＳ Ｐゴシック" pitchFamily="34" charset="-128"/>
        </a:defRPr>
      </a:lvl3pPr>
      <a:lvl4pPr algn="l" rtl="0" fontAlgn="base">
        <a:spcBef>
          <a:spcPct val="0"/>
        </a:spcBef>
        <a:spcAft>
          <a:spcPct val="0"/>
        </a:spcAft>
        <a:defRPr sz="5000">
          <a:solidFill>
            <a:schemeClr val="tx2"/>
          </a:solidFill>
          <a:latin typeface="Calibri" pitchFamily="34" charset="0"/>
          <a:ea typeface="ＭＳ Ｐゴシック" pitchFamily="34" charset="-128"/>
        </a:defRPr>
      </a:lvl4pPr>
      <a:lvl5pPr algn="l" rtl="0" fontAlgn="base">
        <a:spcBef>
          <a:spcPct val="0"/>
        </a:spcBef>
        <a:spcAft>
          <a:spcPct val="0"/>
        </a:spcAft>
        <a:defRPr sz="5000">
          <a:solidFill>
            <a:schemeClr val="tx2"/>
          </a:solidFill>
          <a:latin typeface="Calibri" pitchFamily="34" charset="0"/>
          <a:ea typeface="ＭＳ Ｐゴシック" pitchFamily="34" charset="-128"/>
        </a:defRPr>
      </a:lvl5pPr>
      <a:lvl6pPr marL="457200" algn="l" rtl="0" fontAlgn="base">
        <a:spcBef>
          <a:spcPct val="0"/>
        </a:spcBef>
        <a:spcAft>
          <a:spcPct val="0"/>
        </a:spcAft>
        <a:defRPr sz="5000">
          <a:solidFill>
            <a:schemeClr val="tx2"/>
          </a:solidFill>
          <a:latin typeface="Calibri" pitchFamily="34" charset="0"/>
          <a:ea typeface="ＭＳ Ｐゴシック" pitchFamily="34" charset="-128"/>
        </a:defRPr>
      </a:lvl6pPr>
      <a:lvl7pPr marL="914400" algn="l" rtl="0" fontAlgn="base">
        <a:spcBef>
          <a:spcPct val="0"/>
        </a:spcBef>
        <a:spcAft>
          <a:spcPct val="0"/>
        </a:spcAft>
        <a:defRPr sz="5000">
          <a:solidFill>
            <a:schemeClr val="tx2"/>
          </a:solidFill>
          <a:latin typeface="Calibri" pitchFamily="34" charset="0"/>
          <a:ea typeface="ＭＳ Ｐゴシック" pitchFamily="34" charset="-128"/>
        </a:defRPr>
      </a:lvl7pPr>
      <a:lvl8pPr marL="1371600" algn="l" rtl="0" fontAlgn="base">
        <a:spcBef>
          <a:spcPct val="0"/>
        </a:spcBef>
        <a:spcAft>
          <a:spcPct val="0"/>
        </a:spcAft>
        <a:defRPr sz="5000">
          <a:solidFill>
            <a:schemeClr val="tx2"/>
          </a:solidFill>
          <a:latin typeface="Calibri" pitchFamily="34" charset="0"/>
          <a:ea typeface="ＭＳ Ｐゴシック" pitchFamily="34" charset="-128"/>
        </a:defRPr>
      </a:lvl8pPr>
      <a:lvl9pPr marL="1828800" algn="l" rtl="0" fontAlgn="base">
        <a:spcBef>
          <a:spcPct val="0"/>
        </a:spcBef>
        <a:spcAft>
          <a:spcPct val="0"/>
        </a:spcAft>
        <a:defRPr sz="5000">
          <a:solidFill>
            <a:schemeClr val="tx2"/>
          </a:solidFill>
          <a:latin typeface="Calibri" pitchFamily="34" charset="0"/>
          <a:ea typeface="ＭＳ Ｐゴシック" pitchFamily="34" charset="-128"/>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pitchFamily="34" charset="-128"/>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pitchFamily="34" charset="-128"/>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pitchFamily="34" charset="-128"/>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5122" name="Ondertitel 2"/>
          <p:cNvSpPr>
            <a:spLocks noGrp="1"/>
          </p:cNvSpPr>
          <p:nvPr>
            <p:ph type="subTitle" idx="1"/>
          </p:nvPr>
        </p:nvSpPr>
        <p:spPr>
          <a:xfrm>
            <a:off x="899592" y="1556792"/>
            <a:ext cx="4751040" cy="3168352"/>
          </a:xfrm>
        </p:spPr>
        <p:txBody>
          <a:bodyPr/>
          <a:lstStyle/>
          <a:p>
            <a:pPr marR="0" algn="l"/>
            <a:r>
              <a:rPr lang="nl-NL" sz="2400" b="1" dirty="0" smtClean="0"/>
              <a:t>Wat doe ik hier vandaag?</a:t>
            </a:r>
          </a:p>
          <a:p>
            <a:pPr marR="0" algn="l"/>
            <a:endParaRPr lang="nl-NL" sz="2400" b="1" dirty="0" smtClean="0"/>
          </a:p>
          <a:p>
            <a:pPr marR="0" algn="l">
              <a:buFont typeface="Arial" pitchFamily="34" charset="0"/>
              <a:buChar char="•"/>
            </a:pPr>
            <a:r>
              <a:rPr lang="nl-NL" sz="2400" dirty="0" smtClean="0"/>
              <a:t>Ik ervaar hoe het is om gediend te worden</a:t>
            </a:r>
            <a:r>
              <a:rPr lang="nl-NL" sz="2400" dirty="0" smtClean="0"/>
              <a:t>.</a:t>
            </a:r>
          </a:p>
          <a:p>
            <a:pPr marR="0" algn="l"/>
            <a:endParaRPr lang="nl-NL" sz="2400" dirty="0" smtClean="0"/>
          </a:p>
          <a:p>
            <a:pPr marR="0" algn="l">
              <a:buFont typeface="Arial" pitchFamily="34" charset="0"/>
              <a:buChar char="•"/>
            </a:pPr>
            <a:r>
              <a:rPr lang="nl-NL" sz="2400" dirty="0"/>
              <a:t>Ik ontdek wat dienen is en hoe ik dat kan doen.</a:t>
            </a:r>
            <a:endParaRPr lang="nl-NL" sz="2400" dirty="0" smtClean="0"/>
          </a:p>
        </p:txBody>
      </p:sp>
      <p:pic>
        <p:nvPicPr>
          <p:cNvPr id="4" name="Picture 2"/>
          <p:cNvPicPr>
            <a:picLocks noChangeAspect="1" noChangeArrowheads="1"/>
          </p:cNvPicPr>
          <p:nvPr/>
        </p:nvPicPr>
        <p:blipFill>
          <a:blip r:embed="rId3" cstate="print"/>
          <a:srcRect/>
          <a:stretch>
            <a:fillRect/>
          </a:stretch>
        </p:blipFill>
        <p:spPr bwMode="auto">
          <a:xfrm>
            <a:off x="6019800" y="1981200"/>
            <a:ext cx="2717800" cy="3622675"/>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5122" name="Ondertitel 2"/>
          <p:cNvSpPr>
            <a:spLocks noGrp="1"/>
          </p:cNvSpPr>
          <p:nvPr>
            <p:ph type="subTitle" idx="1"/>
          </p:nvPr>
        </p:nvSpPr>
        <p:spPr>
          <a:xfrm>
            <a:off x="899592" y="2060848"/>
            <a:ext cx="4751040" cy="2664296"/>
          </a:xfrm>
        </p:spPr>
        <p:txBody>
          <a:bodyPr/>
          <a:lstStyle/>
          <a:p>
            <a:pPr marR="0" algn="l"/>
            <a:r>
              <a:rPr lang="nl-NL" sz="4000" b="1" dirty="0" smtClean="0"/>
              <a:t>Wie is belangrijk?</a:t>
            </a:r>
          </a:p>
        </p:txBody>
      </p:sp>
      <p:pic>
        <p:nvPicPr>
          <p:cNvPr id="4" name="Picture 2"/>
          <p:cNvPicPr>
            <a:picLocks noChangeAspect="1" noChangeArrowheads="1"/>
          </p:cNvPicPr>
          <p:nvPr/>
        </p:nvPicPr>
        <p:blipFill>
          <a:blip r:embed="rId3" cstate="print"/>
          <a:srcRect/>
          <a:stretch>
            <a:fillRect/>
          </a:stretch>
        </p:blipFill>
        <p:spPr bwMode="auto">
          <a:xfrm>
            <a:off x="6019800" y="1981200"/>
            <a:ext cx="2717800" cy="3622675"/>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5122" name="Ondertitel 2"/>
          <p:cNvSpPr>
            <a:spLocks noGrp="1"/>
          </p:cNvSpPr>
          <p:nvPr>
            <p:ph type="subTitle" idx="1"/>
          </p:nvPr>
        </p:nvSpPr>
        <p:spPr>
          <a:xfrm>
            <a:off x="899592" y="2060848"/>
            <a:ext cx="4751040" cy="2664296"/>
          </a:xfrm>
        </p:spPr>
        <p:txBody>
          <a:bodyPr/>
          <a:lstStyle/>
          <a:p>
            <a:pPr marR="0" algn="l"/>
            <a:r>
              <a:rPr lang="nl-NL" sz="4000" b="1" dirty="0" smtClean="0"/>
              <a:t>Zitten naast Jezus</a:t>
            </a:r>
          </a:p>
        </p:txBody>
      </p:sp>
      <p:pic>
        <p:nvPicPr>
          <p:cNvPr id="4" name="Picture 2"/>
          <p:cNvPicPr>
            <a:picLocks noChangeAspect="1" noChangeArrowheads="1"/>
          </p:cNvPicPr>
          <p:nvPr/>
        </p:nvPicPr>
        <p:blipFill>
          <a:blip r:embed="rId3" cstate="print"/>
          <a:srcRect/>
          <a:stretch>
            <a:fillRect/>
          </a:stretch>
        </p:blipFill>
        <p:spPr bwMode="auto">
          <a:xfrm>
            <a:off x="6019800" y="1981200"/>
            <a:ext cx="2717800" cy="3622675"/>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683568" y="692697"/>
            <a:ext cx="7920880" cy="4968552"/>
          </a:xfrm>
        </p:spPr>
        <p:txBody>
          <a:bodyPr>
            <a:normAutofit lnSpcReduction="10000"/>
          </a:bodyPr>
          <a:lstStyle/>
          <a:p>
            <a:pPr marR="0" algn="l"/>
            <a:r>
              <a:rPr lang="nl-NL" sz="1800" b="1" dirty="0" smtClean="0"/>
              <a:t>Marcus 10: 35-45</a:t>
            </a:r>
          </a:p>
          <a:p>
            <a:pPr marR="0" algn="l"/>
            <a:r>
              <a:rPr lang="nl-NL" sz="1800" dirty="0" smtClean="0"/>
              <a:t>35 Jakobus en Johannes, de zonen van </a:t>
            </a:r>
            <a:r>
              <a:rPr lang="nl-NL" sz="1800" dirty="0" err="1" smtClean="0"/>
              <a:t>Zebedeüs</a:t>
            </a:r>
            <a:r>
              <a:rPr lang="nl-NL" sz="1800" dirty="0" smtClean="0"/>
              <a:t>, kwamen bij hem en zeiden: </a:t>
            </a:r>
            <a:r>
              <a:rPr lang="nl-NL" altLang="en-US" sz="1800" dirty="0" smtClean="0"/>
              <a:t>‘</a:t>
            </a:r>
            <a:r>
              <a:rPr lang="nl-NL" sz="1800" dirty="0" smtClean="0"/>
              <a:t>Meester, we willen dat u voor ons doet wat we u vragen.</a:t>
            </a:r>
            <a:r>
              <a:rPr lang="nl-NL" altLang="en-US" sz="1800" dirty="0" smtClean="0"/>
              <a:t>’</a:t>
            </a:r>
            <a:r>
              <a:rPr lang="nl-NL" sz="1800" dirty="0" smtClean="0"/>
              <a:t> 36 Hij vroeg hun: </a:t>
            </a:r>
            <a:r>
              <a:rPr lang="nl-NL" altLang="en-US" sz="1800" dirty="0" smtClean="0"/>
              <a:t>‘</a:t>
            </a:r>
            <a:r>
              <a:rPr lang="nl-NL" sz="1800" dirty="0" smtClean="0"/>
              <a:t>Wat willen jullie dan dat ik voor je doe?</a:t>
            </a:r>
            <a:r>
              <a:rPr lang="nl-NL" altLang="en-US" sz="1800" dirty="0" smtClean="0"/>
              <a:t>’</a:t>
            </a:r>
            <a:r>
              <a:rPr lang="nl-NL" sz="1800" dirty="0" smtClean="0"/>
              <a:t> 37 Ze zeiden: ‘Wanneer u heerst in uw glorie, laat een van ons dan rechts van u zitten en de ander links.</a:t>
            </a:r>
            <a:r>
              <a:rPr lang="nl-NL" altLang="en-US" sz="1800" dirty="0" smtClean="0"/>
              <a:t>’</a:t>
            </a:r>
            <a:r>
              <a:rPr lang="nl-NL" sz="1800" dirty="0" smtClean="0"/>
              <a:t> 38 Maar Jezus zei tegen hen: </a:t>
            </a:r>
            <a:r>
              <a:rPr lang="nl-NL" altLang="en-US" sz="1800" dirty="0" smtClean="0"/>
              <a:t>‘</a:t>
            </a:r>
            <a:r>
              <a:rPr lang="nl-NL" sz="1800" dirty="0" smtClean="0"/>
              <a:t>Jullie weten niet wat je vraagt. Kunnen jullie de beker drinken die ik moet drinken of de doop ondergaan die ik moet ondergaan?</a:t>
            </a:r>
            <a:r>
              <a:rPr lang="nl-NL" altLang="en-US" sz="1800" dirty="0" smtClean="0"/>
              <a:t>’</a:t>
            </a:r>
            <a:r>
              <a:rPr lang="nl-NL" sz="1800" dirty="0" smtClean="0"/>
              <a:t> 39 </a:t>
            </a:r>
            <a:r>
              <a:rPr lang="nl-NL" altLang="en-US" sz="1800" dirty="0" smtClean="0"/>
              <a:t>‘</a:t>
            </a:r>
            <a:r>
              <a:rPr lang="nl-NL" sz="1800" dirty="0" smtClean="0"/>
              <a:t>Ja, dat kunnen wij,</a:t>
            </a:r>
            <a:r>
              <a:rPr lang="nl-NL" altLang="en-US" sz="1800" dirty="0" smtClean="0"/>
              <a:t>’</a:t>
            </a:r>
            <a:r>
              <a:rPr lang="nl-NL" sz="1800" dirty="0" smtClean="0"/>
              <a:t> antwoordden ze. Toen zei Jezus tegen hen: </a:t>
            </a:r>
            <a:r>
              <a:rPr lang="nl-NL" altLang="en-US" sz="1800" dirty="0" smtClean="0"/>
              <a:t>‘</a:t>
            </a:r>
            <a:r>
              <a:rPr lang="nl-NL" sz="1800" dirty="0" smtClean="0"/>
              <a:t>Jullie zullen de beker drinken die ik zal drinken en de doop ondergaan die ik zal ondergaan, 40 maar wie er rechts of links van mij zal zitten, kan ik niet bepalen, die plaatsen behoren toe aan hen voor wie ze zijn bestemd.</a:t>
            </a:r>
            <a:r>
              <a:rPr lang="nl-NL" altLang="en-US" sz="1800" dirty="0" smtClean="0"/>
              <a:t>’</a:t>
            </a:r>
            <a:r>
              <a:rPr lang="nl-NL" sz="1800" dirty="0" smtClean="0"/>
              <a:t> 41 Toen de andere leerlingen hiervan hoorden, werden ze woedend op Jakobus en Johannes. 42 Jezus riep hen bij zich en zei tegen hen: </a:t>
            </a:r>
            <a:r>
              <a:rPr lang="nl-NL" altLang="en-US" sz="1800" dirty="0" smtClean="0"/>
              <a:t>‘</a:t>
            </a:r>
            <a:r>
              <a:rPr lang="nl-NL" sz="1800" dirty="0" smtClean="0"/>
              <a:t>Jullie weten dat de volken onderdrukt worden door hun eigen heersers en dat hun leiders hun macht misbruiken. 43 Zo mag het bij jullie niet gaan. Wie van jullie de belangrijkste wil zijn, zal de anderen moeten dienen, 44 en wie van jullie de eerste wil zijn, zal ieders dienaar moeten zijn, 45 want ook de Mensenzoon is niet gekomen om gediend te worden, maar om te dienen en zijn leven te geven als losgeld voor velen.</a:t>
            </a:r>
            <a:r>
              <a:rPr lang="nl-NL" altLang="en-US" sz="1800" dirty="0" smtClean="0"/>
              <a:t>’</a:t>
            </a:r>
            <a:r>
              <a:rPr lang="nl-NL" sz="1800" dirty="0" smtClean="0"/>
              <a:t> </a:t>
            </a:r>
            <a:endParaRPr lang="nl-NL" sz="1300" dirty="0" smtClean="0"/>
          </a:p>
        </p:txBody>
      </p:sp>
      <p:pic>
        <p:nvPicPr>
          <p:cNvPr id="614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341938"/>
            <a:ext cx="3962400" cy="151606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5122" name="Ondertitel 2"/>
          <p:cNvSpPr>
            <a:spLocks noGrp="1"/>
          </p:cNvSpPr>
          <p:nvPr>
            <p:ph type="subTitle" idx="1"/>
          </p:nvPr>
        </p:nvSpPr>
        <p:spPr>
          <a:xfrm>
            <a:off x="899592" y="2060848"/>
            <a:ext cx="4751040" cy="2664296"/>
          </a:xfrm>
        </p:spPr>
        <p:txBody>
          <a:bodyPr/>
          <a:lstStyle/>
          <a:p>
            <a:pPr marR="0" algn="l"/>
            <a:r>
              <a:rPr lang="nl-NL" sz="4000" b="1" dirty="0" smtClean="0"/>
              <a:t>De minste zijn</a:t>
            </a:r>
          </a:p>
        </p:txBody>
      </p:sp>
      <p:pic>
        <p:nvPicPr>
          <p:cNvPr id="4" name="Picture 2"/>
          <p:cNvPicPr>
            <a:picLocks noChangeAspect="1" noChangeArrowheads="1"/>
          </p:cNvPicPr>
          <p:nvPr/>
        </p:nvPicPr>
        <p:blipFill>
          <a:blip r:embed="rId3" cstate="print"/>
          <a:srcRect/>
          <a:stretch>
            <a:fillRect/>
          </a:stretch>
        </p:blipFill>
        <p:spPr bwMode="auto">
          <a:xfrm>
            <a:off x="6019800" y="1981200"/>
            <a:ext cx="2717800" cy="3622675"/>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7170" name="Ondertitel 2"/>
          <p:cNvSpPr>
            <a:spLocks noGrp="1"/>
          </p:cNvSpPr>
          <p:nvPr>
            <p:ph type="subTitle" idx="1"/>
          </p:nvPr>
        </p:nvSpPr>
        <p:spPr>
          <a:xfrm>
            <a:off x="914400" y="1295400"/>
            <a:ext cx="5410200" cy="3514725"/>
          </a:xfrm>
        </p:spPr>
        <p:txBody>
          <a:bodyPr/>
          <a:lstStyle/>
          <a:p>
            <a:pPr marR="0" algn="l"/>
            <a:endParaRPr lang="nl-NL" sz="2000" dirty="0" smtClean="0"/>
          </a:p>
          <a:p>
            <a:pPr marR="0" algn="l"/>
            <a:r>
              <a:rPr lang="nl-NL" sz="2000" b="1" dirty="0" smtClean="0"/>
              <a:t>Marcus 1o: 43,44</a:t>
            </a:r>
          </a:p>
          <a:p>
            <a:pPr marR="0" algn="l"/>
            <a:r>
              <a:rPr lang="nl-NL" sz="2000" dirty="0" smtClean="0"/>
              <a:t>43 Zo mag het bij jullie niet gaan. Wie van jullie de belangrijkste wil zijn, zal de anderen moeten dienen, 44 en wie van jullie de eerste wil zijn, zal ieders dienaar moeten zijn.</a:t>
            </a:r>
            <a:endParaRPr lang="nl-NL" sz="5200" dirty="0" smtClean="0"/>
          </a:p>
        </p:txBody>
      </p:sp>
      <p:pic>
        <p:nvPicPr>
          <p:cNvPr id="4" name="Picture 2"/>
          <p:cNvPicPr>
            <a:picLocks noChangeAspect="1" noChangeArrowheads="1"/>
          </p:cNvPicPr>
          <p:nvPr/>
        </p:nvPicPr>
        <p:blipFill>
          <a:blip r:embed="rId3" cstate="print"/>
          <a:srcRect/>
          <a:stretch>
            <a:fillRect/>
          </a:stretch>
        </p:blipFill>
        <p:spPr bwMode="auto">
          <a:xfrm>
            <a:off x="6553200" y="1371600"/>
            <a:ext cx="2232025" cy="2974975"/>
          </a:xfrm>
          <a:prstGeom prst="rect">
            <a:avLst/>
          </a:prstGeom>
          <a:noFill/>
          <a:ln w="9525">
            <a:noFill/>
            <a:miter lim="800000"/>
            <a:headEnd/>
            <a:tailEnd/>
          </a:ln>
          <a:effectLst>
            <a:outerShdw dist="139700" dir="2700000" algn="tl" rotWithShape="0">
              <a:srgbClr val="333333">
                <a:alpha val="64999"/>
              </a:srgbClr>
            </a:outerShdw>
          </a:effectLst>
        </p:spPr>
      </p:pic>
      <p:pic>
        <p:nvPicPr>
          <p:cNvPr id="717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5122" name="Ondertitel 2"/>
          <p:cNvSpPr>
            <a:spLocks noGrp="1"/>
          </p:cNvSpPr>
          <p:nvPr>
            <p:ph type="subTitle" idx="1"/>
          </p:nvPr>
        </p:nvSpPr>
        <p:spPr>
          <a:xfrm>
            <a:off x="899592" y="2060848"/>
            <a:ext cx="4751040" cy="2664296"/>
          </a:xfrm>
        </p:spPr>
        <p:txBody>
          <a:bodyPr/>
          <a:lstStyle/>
          <a:p>
            <a:pPr marR="0" algn="l"/>
            <a:r>
              <a:rPr lang="nl-NL" sz="4000" b="1" dirty="0" smtClean="0"/>
              <a:t>Een vies werkje</a:t>
            </a:r>
          </a:p>
        </p:txBody>
      </p:sp>
      <p:pic>
        <p:nvPicPr>
          <p:cNvPr id="4" name="Picture 2"/>
          <p:cNvPicPr>
            <a:picLocks noChangeAspect="1" noChangeArrowheads="1"/>
          </p:cNvPicPr>
          <p:nvPr/>
        </p:nvPicPr>
        <p:blipFill>
          <a:blip r:embed="rId3" cstate="print"/>
          <a:srcRect/>
          <a:stretch>
            <a:fillRect/>
          </a:stretch>
        </p:blipFill>
        <p:spPr bwMode="auto">
          <a:xfrm>
            <a:off x="6019800" y="1981200"/>
            <a:ext cx="2717800" cy="3622675"/>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900113" y="764704"/>
            <a:ext cx="7405687" cy="4896544"/>
          </a:xfrm>
        </p:spPr>
        <p:txBody>
          <a:bodyPr>
            <a:normAutofit lnSpcReduction="10000"/>
          </a:bodyPr>
          <a:lstStyle/>
          <a:p>
            <a:pPr marR="0" algn="l"/>
            <a:r>
              <a:rPr lang="nl-NL" sz="1800" b="1" dirty="0" smtClean="0"/>
              <a:t>Johannes 13:1-15</a:t>
            </a:r>
          </a:p>
          <a:p>
            <a:pPr marR="0" algn="l"/>
            <a:r>
              <a:rPr lang="nl-NL" sz="1800" dirty="0" smtClean="0"/>
              <a:t>1 Het was kort voor het </a:t>
            </a:r>
            <a:r>
              <a:rPr lang="nl-NL" sz="1800" dirty="0" err="1" smtClean="0"/>
              <a:t>pesachfeest</a:t>
            </a:r>
            <a:r>
              <a:rPr lang="nl-NL" sz="1800" dirty="0" smtClean="0"/>
              <a:t>. Jezus wist dat zijn tijd gekomen was en dat hij uit de wereld terug zou keren naar de Vader. Hij had de mensen die hem in de wereld toebehoorden lief, en zijn liefde voor hen zou tot het uiterste gaan. 2 Jezus en zijn leerlingen hielden een maaltijd. De duivel had intussen Judas, de zoon van Simon </a:t>
            </a:r>
            <a:r>
              <a:rPr lang="nl-NL" sz="1800" dirty="0" err="1" smtClean="0"/>
              <a:t>Iskariot</a:t>
            </a:r>
            <a:r>
              <a:rPr lang="nl-NL" sz="1800" dirty="0" smtClean="0"/>
              <a:t>, ertoe aangezet Jezus te verraden. 3 Jezus, die wist dat de Vader hem alle macht had gegeven, dat hij van God was gekomen en weer naar God terug zou gaan, 4 stond tijdens de maaltijd op. Hij legde zijn bovenkleed af, sloeg een linnen doek om 5 en goot water in een waskom. Hij begon de voeten van zijn leerlingen te wassen en droogde ze af met de doek die hij omgeslagen had. 6 Toen hij bij Simon Petrus kwam, zei deze: </a:t>
            </a:r>
            <a:r>
              <a:rPr lang="nl-NL" altLang="en-US" sz="1800" dirty="0" smtClean="0"/>
              <a:t>‘</a:t>
            </a:r>
            <a:r>
              <a:rPr lang="nl-NL" sz="1800" dirty="0" smtClean="0"/>
              <a:t>U wilt toch niet mijn voeten wassen, Heer?</a:t>
            </a:r>
            <a:r>
              <a:rPr lang="nl-NL" altLang="en-US" sz="1800" dirty="0" smtClean="0"/>
              <a:t>’</a:t>
            </a:r>
            <a:r>
              <a:rPr lang="nl-NL" sz="1800" dirty="0" smtClean="0"/>
              <a:t> 7 Jezus antwoordde: </a:t>
            </a:r>
            <a:r>
              <a:rPr lang="nl-NL" altLang="en-US" sz="1800" dirty="0" smtClean="0"/>
              <a:t>‘</a:t>
            </a:r>
            <a:r>
              <a:rPr lang="nl-NL" sz="1800" dirty="0" smtClean="0"/>
              <a:t>Wat ik doe, begrijp je nu nog niet, maar later zul je het wel begrijpen.</a:t>
            </a:r>
            <a:r>
              <a:rPr lang="nl-NL" altLang="en-US" sz="1800" dirty="0" smtClean="0"/>
              <a:t>’</a:t>
            </a:r>
            <a:r>
              <a:rPr lang="nl-NL" sz="1800" dirty="0" smtClean="0"/>
              <a:t> 8 </a:t>
            </a:r>
            <a:r>
              <a:rPr lang="nl-NL" altLang="en-US" sz="1800" dirty="0" smtClean="0"/>
              <a:t>‘</a:t>
            </a:r>
            <a:r>
              <a:rPr lang="nl-NL" sz="1800" dirty="0" smtClean="0"/>
              <a:t>O nee,</a:t>
            </a:r>
            <a:r>
              <a:rPr lang="nl-NL" altLang="en-US" sz="1800" dirty="0" smtClean="0"/>
              <a:t>’</a:t>
            </a:r>
            <a:r>
              <a:rPr lang="nl-NL" sz="1800" dirty="0" smtClean="0"/>
              <a:t> zei Petrus, </a:t>
            </a:r>
            <a:r>
              <a:rPr lang="nl-NL" altLang="en-US" sz="1800" dirty="0" smtClean="0"/>
              <a:t>‘</a:t>
            </a:r>
            <a:r>
              <a:rPr lang="nl-NL" altLang="ja-JP" sz="1800" dirty="0" err="1" smtClean="0"/>
              <a:t>míjn</a:t>
            </a:r>
            <a:r>
              <a:rPr lang="nl-NL" altLang="ja-JP" sz="1800" dirty="0" smtClean="0"/>
              <a:t> voeten zult u niet wassen, nooit!</a:t>
            </a:r>
            <a:r>
              <a:rPr lang="nl-NL" altLang="en-US" sz="1800" dirty="0" smtClean="0"/>
              <a:t>’</a:t>
            </a:r>
            <a:r>
              <a:rPr lang="nl-NL" altLang="ja-JP" sz="1800" dirty="0" smtClean="0"/>
              <a:t> Maar toen Jezus zei: </a:t>
            </a:r>
            <a:r>
              <a:rPr lang="nl-NL" altLang="en-US" sz="1800" dirty="0" smtClean="0"/>
              <a:t>‘</a:t>
            </a:r>
            <a:r>
              <a:rPr lang="nl-NL" altLang="ja-JP" sz="1800" dirty="0" smtClean="0"/>
              <a:t>Als ik ze niet mag wassen, kun je niet bij mij horen,</a:t>
            </a:r>
            <a:r>
              <a:rPr lang="nl-NL" altLang="en-US" sz="1800" dirty="0" smtClean="0"/>
              <a:t>’</a:t>
            </a:r>
            <a:r>
              <a:rPr lang="nl-NL" altLang="ja-JP" sz="1800" dirty="0" smtClean="0"/>
              <a:t> 9 antwoordde hij: </a:t>
            </a:r>
            <a:r>
              <a:rPr lang="nl-NL" altLang="en-US" sz="1800" dirty="0" smtClean="0"/>
              <a:t>‘</a:t>
            </a:r>
            <a:r>
              <a:rPr lang="nl-NL" altLang="ja-JP" sz="1800" dirty="0" smtClean="0"/>
              <a:t>Heer, dan niet alleen mijn voeten, maar ook mijn handen en mijn hoofd!</a:t>
            </a:r>
            <a:r>
              <a:rPr lang="nl-NL" altLang="en-US" sz="1800" dirty="0" smtClean="0"/>
              <a:t>’</a:t>
            </a:r>
            <a:r>
              <a:rPr lang="nl-NL" altLang="ja-JP" sz="1800" dirty="0" smtClean="0"/>
              <a:t> 10 Hierop zei Jezus: </a:t>
            </a:r>
            <a:r>
              <a:rPr lang="nl-NL" altLang="en-US" sz="1800" dirty="0" smtClean="0"/>
              <a:t>‘</a:t>
            </a:r>
            <a:r>
              <a:rPr lang="nl-NL" altLang="ja-JP" sz="1800" dirty="0" smtClean="0"/>
              <a:t>Wie gebaad heeft hoeft alleen nog zijn voeten te wassen, hij is al helemaal rein. Jullie zijn dus rein – maar niet allemaal</a:t>
            </a:r>
            <a:r>
              <a:rPr lang="nl-NL" altLang="en-US" sz="1800" dirty="0" smtClean="0"/>
              <a:t>’…</a:t>
            </a:r>
            <a:r>
              <a:rPr lang="en-US" altLang="en-US" sz="1800" dirty="0" smtClean="0"/>
              <a:t> </a:t>
            </a:r>
            <a:endParaRPr lang="nl-NL" sz="1800" i="1" dirty="0" smtClean="0"/>
          </a:p>
        </p:txBody>
      </p:sp>
      <p:pic>
        <p:nvPicPr>
          <p:cNvPr id="819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522781"/>
            <a:ext cx="3491880" cy="133521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476674" y="2780930"/>
            <a:ext cx="4032451" cy="720079"/>
          </a:xfrm>
        </p:spPr>
        <p:txBody>
          <a:bodyPr>
            <a:normAutofit fontScale="90000"/>
          </a:bodyPr>
          <a:lstStyle/>
          <a:p>
            <a:pPr fontAlgn="auto">
              <a:spcAft>
                <a:spcPts val="0"/>
              </a:spcAft>
              <a:defRPr/>
            </a:pPr>
            <a:r>
              <a:rPr lang="nl-NL" sz="3100" dirty="0" smtClean="0">
                <a:solidFill>
                  <a:schemeClr val="bg1"/>
                </a:solidFill>
              </a:rPr>
              <a:t>Les  5 Om je heen kijken</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899592" y="980728"/>
            <a:ext cx="7405687" cy="4608512"/>
          </a:xfrm>
        </p:spPr>
        <p:txBody>
          <a:bodyPr>
            <a:normAutofit/>
          </a:bodyPr>
          <a:lstStyle/>
          <a:p>
            <a:pPr algn="l"/>
            <a:r>
              <a:rPr lang="nl-NL" sz="2000" b="1" dirty="0" smtClean="0"/>
              <a:t>Johannes 13:1-15</a:t>
            </a:r>
            <a:endParaRPr lang="nl-NL" altLang="ja-JP" sz="2000" i="1" dirty="0" smtClean="0"/>
          </a:p>
          <a:p>
            <a:pPr algn="l"/>
            <a:r>
              <a:rPr lang="nl-NL" altLang="ja-JP" sz="2000" dirty="0" smtClean="0"/>
              <a:t>11 Hij wist namelijk wie hem zou verraden, daarom zei hij dat ze niet allemaal rein waren. </a:t>
            </a:r>
            <a:r>
              <a:rPr lang="nl-NL" sz="2000" dirty="0" smtClean="0"/>
              <a:t>12 Toen hij hun voeten gewassen had, deed hij zijn bovenkleed aan en ging weer naar zijn plaats. </a:t>
            </a:r>
            <a:r>
              <a:rPr lang="nl-NL" altLang="en-US" sz="2000" dirty="0" smtClean="0"/>
              <a:t>‘</a:t>
            </a:r>
            <a:r>
              <a:rPr lang="nl-NL" sz="2000" dirty="0" smtClean="0"/>
              <a:t>Begrijpen jullie wat ik gedaan heb?</a:t>
            </a:r>
            <a:r>
              <a:rPr lang="nl-NL" altLang="en-US" sz="2000" dirty="0" smtClean="0"/>
              <a:t>’</a:t>
            </a:r>
            <a:r>
              <a:rPr lang="nl-NL" sz="2000" dirty="0" smtClean="0"/>
              <a:t> vroeg hij. 13 </a:t>
            </a:r>
            <a:r>
              <a:rPr lang="nl-NL" altLang="en-US" sz="2000" dirty="0" smtClean="0"/>
              <a:t>‘</a:t>
            </a:r>
            <a:r>
              <a:rPr lang="nl-NL" sz="2000" dirty="0" smtClean="0"/>
              <a:t>Jullie zeggen altijd </a:t>
            </a:r>
            <a:r>
              <a:rPr lang="nl-NL" altLang="en-US" sz="2000" dirty="0" smtClean="0"/>
              <a:t>“</a:t>
            </a:r>
            <a:r>
              <a:rPr lang="nl-NL" sz="2000" dirty="0" smtClean="0"/>
              <a:t>meester</a:t>
            </a:r>
            <a:r>
              <a:rPr lang="nl-NL" altLang="en-US" sz="2000" dirty="0" smtClean="0"/>
              <a:t>”</a:t>
            </a:r>
            <a:r>
              <a:rPr lang="nl-NL" sz="2000" dirty="0" smtClean="0"/>
              <a:t> en </a:t>
            </a:r>
            <a:r>
              <a:rPr lang="nl-NL" altLang="en-US" sz="2000" dirty="0" smtClean="0"/>
              <a:t>“</a:t>
            </a:r>
            <a:r>
              <a:rPr lang="nl-NL" sz="2000" dirty="0" smtClean="0"/>
              <a:t>Heer</a:t>
            </a:r>
            <a:r>
              <a:rPr lang="nl-NL" altLang="en-US" sz="2000" dirty="0" smtClean="0"/>
              <a:t>”</a:t>
            </a:r>
            <a:r>
              <a:rPr lang="nl-NL" sz="2000" dirty="0" smtClean="0"/>
              <a:t> tegen mij, en terecht, want dat ben ik ook. 14 Als ik, jullie Heer en jullie meester, je voeten gewassen heb, moet je ook elkaars voeten wassen. 15 Ik heb een voorbeeld gegeven; wat ik voor jullie heb gedaan, moeten jullie ook doen</a:t>
            </a:r>
            <a:r>
              <a:rPr lang="nl-NL" sz="1800" dirty="0" smtClean="0"/>
              <a:t>. </a:t>
            </a:r>
          </a:p>
          <a:p>
            <a:pPr marR="0" algn="l"/>
            <a:endParaRPr lang="nl-NL" sz="1800" i="1" dirty="0" smtClean="0"/>
          </a:p>
        </p:txBody>
      </p:sp>
      <p:pic>
        <p:nvPicPr>
          <p:cNvPr id="819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522781"/>
            <a:ext cx="3491880" cy="133521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247</TotalTime>
  <Words>843</Words>
  <Application>Microsoft Office PowerPoint</Application>
  <PresentationFormat>Diavoorstelling (4:3)</PresentationFormat>
  <Paragraphs>36</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Stroom</vt:lpstr>
      <vt:lpstr>Les  5 Om je heen kijken </vt:lpstr>
      <vt:lpstr>Les  5 Om je heen kijken </vt:lpstr>
      <vt:lpstr>Les  5 Om je heen kijken </vt:lpstr>
      <vt:lpstr>Les  5 Om je heen kijken </vt:lpstr>
      <vt:lpstr>Les  5 Om je heen kijken </vt:lpstr>
      <vt:lpstr>Les  5 Om je heen kijken </vt:lpstr>
      <vt:lpstr>Les  5 Om je heen kijken </vt:lpstr>
      <vt:lpstr>Les  5 Om je heen kijken </vt:lpstr>
      <vt:lpstr>Les  5 Om je heen kijken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37</cp:revision>
  <dcterms:created xsi:type="dcterms:W3CDTF">2011-08-15T13:01:05Z</dcterms:created>
  <dcterms:modified xsi:type="dcterms:W3CDTF">2015-07-13T13:29:30Z</dcterms:modified>
</cp:coreProperties>
</file>