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13"/>
  </p:notesMasterIdLst>
  <p:sldIdLst>
    <p:sldId id="264" r:id="rId2"/>
    <p:sldId id="265" r:id="rId3"/>
    <p:sldId id="266" r:id="rId4"/>
    <p:sldId id="267" r:id="rId5"/>
    <p:sldId id="268" r:id="rId6"/>
    <p:sldId id="257" r:id="rId7"/>
    <p:sldId id="269" r:id="rId8"/>
    <p:sldId id="258" r:id="rId9"/>
    <p:sldId id="270" r:id="rId10"/>
    <p:sldId id="262" r:id="rId11"/>
    <p:sldId id="271" r:id="rId12"/>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00" autoAdjust="0"/>
    <p:restoredTop sz="94660"/>
  </p:normalViewPr>
  <p:slideViewPr>
    <p:cSldViewPr>
      <p:cViewPr varScale="1">
        <p:scale>
          <a:sx n="73" d="100"/>
          <a:sy n="73" d="100"/>
        </p:scale>
        <p:origin x="-142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EB743686-1F39-4998-882F-6759BA2A9371}" type="datetimeFigureOut">
              <a:rPr lang="nl-NL"/>
              <a:pPr>
                <a:defRPr/>
              </a:pPr>
              <a:t>4-2-2014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FAB9B068-DD5F-4D07-90B1-9446F5B0B11E}"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a:lstStyle/>
          <a:p>
            <a:pPr>
              <a:spcBef>
                <a:spcPct val="0"/>
              </a:spcBef>
            </a:pPr>
            <a:endParaRPr lang="nl-NL" sz="1800" smtClean="0">
              <a:latin typeface="Gill Sans MT" pitchFamily="34" charset="0"/>
            </a:endParaRPr>
          </a:p>
        </p:txBody>
      </p:sp>
      <p:sp>
        <p:nvSpPr>
          <p:cNvPr id="1945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78F2648-C57C-4248-995D-5D9E0E73DDA9}"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7650" name="Tijdelijke aanduiding voor notities 2"/>
          <p:cNvSpPr>
            <a:spLocks noGrp="1"/>
          </p:cNvSpPr>
          <p:nvPr>
            <p:ph type="body" idx="1"/>
          </p:nvPr>
        </p:nvSpPr>
        <p:spPr bwMode="auto">
          <a:noFill/>
        </p:spPr>
        <p:txBody>
          <a:bodyPr/>
          <a:lstStyle/>
          <a:p>
            <a:pPr>
              <a:spcBef>
                <a:spcPct val="0"/>
              </a:spcBef>
            </a:pPr>
            <a:endParaRPr lang="nl-NL" sz="1800" smtClean="0">
              <a:latin typeface="Gill Sans MT" pitchFamily="34" charset="0"/>
            </a:endParaRPr>
          </a:p>
        </p:txBody>
      </p:sp>
      <p:sp>
        <p:nvSpPr>
          <p:cNvPr id="2765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9D5994C-21C9-4AA7-9257-66E3959E9A69}" type="slidenum">
              <a:rPr lang="nl-NL"/>
              <a:pPr fontAlgn="base">
                <a:spcBef>
                  <a:spcPct val="0"/>
                </a:spcBef>
                <a:spcAft>
                  <a:spcPct val="0"/>
                </a:spcAft>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7650" name="Tijdelijke aanduiding voor notities 2"/>
          <p:cNvSpPr>
            <a:spLocks noGrp="1"/>
          </p:cNvSpPr>
          <p:nvPr>
            <p:ph type="body" idx="1"/>
          </p:nvPr>
        </p:nvSpPr>
        <p:spPr bwMode="auto">
          <a:noFill/>
        </p:spPr>
        <p:txBody>
          <a:bodyPr/>
          <a:lstStyle/>
          <a:p>
            <a:pPr>
              <a:spcBef>
                <a:spcPct val="0"/>
              </a:spcBef>
            </a:pPr>
            <a:endParaRPr lang="nl-NL" sz="1800" smtClean="0">
              <a:latin typeface="Gill Sans MT" pitchFamily="34" charset="0"/>
            </a:endParaRPr>
          </a:p>
        </p:txBody>
      </p:sp>
      <p:sp>
        <p:nvSpPr>
          <p:cNvPr id="2765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9D5994C-21C9-4AA7-9257-66E3959E9A69}" type="slidenum">
              <a:rPr lang="nl-NL"/>
              <a:pPr fontAlgn="base">
                <a:spcBef>
                  <a:spcPct val="0"/>
                </a:spcBef>
                <a:spcAft>
                  <a:spcPct val="0"/>
                </a:spcAft>
              </a:pPr>
              <a:t>11</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a:lstStyle/>
          <a:p>
            <a:pPr>
              <a:spcBef>
                <a:spcPct val="0"/>
              </a:spcBef>
            </a:pPr>
            <a:endParaRPr lang="nl-NL" sz="1800" smtClean="0">
              <a:latin typeface="Gill Sans MT" pitchFamily="34" charset="0"/>
            </a:endParaRPr>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B5BD135-D668-427B-B843-08B87E6EFD78}"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a:lstStyle/>
          <a:p>
            <a:pPr>
              <a:spcBef>
                <a:spcPct val="0"/>
              </a:spcBef>
            </a:pPr>
            <a:endParaRPr lang="nl-NL" sz="1800" smtClean="0">
              <a:latin typeface="Gill Sans MT" pitchFamily="34" charset="0"/>
            </a:endParaRPr>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B5BD135-D668-427B-B843-08B87E6EFD78}"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a:lstStyle/>
          <a:p>
            <a:pPr>
              <a:spcBef>
                <a:spcPct val="0"/>
              </a:spcBef>
            </a:pPr>
            <a:endParaRPr lang="nl-NL" sz="1800" smtClean="0">
              <a:latin typeface="Gill Sans MT" pitchFamily="34" charset="0"/>
            </a:endParaRPr>
          </a:p>
        </p:txBody>
      </p:sp>
      <p:sp>
        <p:nvSpPr>
          <p:cNvPr id="1945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78F2648-C57C-4248-995D-5D9E0E73DDA9}"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a:lstStyle/>
          <a:p>
            <a:pPr>
              <a:spcBef>
                <a:spcPct val="0"/>
              </a:spcBef>
            </a:pPr>
            <a:endParaRPr lang="nl-NL" sz="1800" smtClean="0">
              <a:latin typeface="Gill Sans MT" pitchFamily="34" charset="0"/>
            </a:endParaRPr>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B5BD135-D668-427B-B843-08B87E6EFD78}"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a:lstStyle/>
          <a:p>
            <a:pPr>
              <a:spcBef>
                <a:spcPct val="0"/>
              </a:spcBef>
            </a:pPr>
            <a:endParaRPr lang="nl-NL" sz="1800" smtClean="0">
              <a:latin typeface="Gill Sans MT" pitchFamily="34" charset="0"/>
            </a:endParaRPr>
          </a:p>
        </p:txBody>
      </p:sp>
      <p:sp>
        <p:nvSpPr>
          <p:cNvPr id="1741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99B436-EDF8-4C1B-A1A3-1D992F9B9513}"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a:lstStyle/>
          <a:p>
            <a:pPr>
              <a:spcBef>
                <a:spcPct val="0"/>
              </a:spcBef>
            </a:pPr>
            <a:endParaRPr lang="nl-NL" sz="1800" smtClean="0">
              <a:latin typeface="Gill Sans MT" pitchFamily="34" charset="0"/>
            </a:endParaRPr>
          </a:p>
        </p:txBody>
      </p:sp>
      <p:sp>
        <p:nvSpPr>
          <p:cNvPr id="1945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78F2648-C57C-4248-995D-5D9E0E73DDA9}"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a:lstStyle/>
          <a:p>
            <a:pPr>
              <a:spcBef>
                <a:spcPct val="0"/>
              </a:spcBef>
            </a:pPr>
            <a:endParaRPr lang="nl-NL" sz="1800" smtClean="0">
              <a:latin typeface="Gill Sans MT" pitchFamily="34" charset="0"/>
            </a:endParaRPr>
          </a:p>
        </p:txBody>
      </p:sp>
      <p:sp>
        <p:nvSpPr>
          <p:cNvPr id="1945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78F2648-C57C-4248-995D-5D9E0E73DDA9}"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a:lstStyle/>
          <a:p>
            <a:pPr>
              <a:spcBef>
                <a:spcPct val="0"/>
              </a:spcBef>
            </a:pPr>
            <a:endParaRPr lang="nl-NL" sz="1800" smtClean="0">
              <a:latin typeface="Gill Sans MT" pitchFamily="34" charset="0"/>
            </a:endParaRPr>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B5BD135-D668-427B-B843-08B87E6EFD78}"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4" name="Cirkel 3"/>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Ovaal 4"/>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ing 5"/>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Rechthoek 6"/>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Rechthoek 7"/>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9" name="Ova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0" name="Ovaal 8"/>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Titel 13"/>
          <p:cNvSpPr>
            <a:spLocks noGrp="1"/>
          </p:cNvSpPr>
          <p:nvPr>
            <p:ph type="ctrTitle"/>
          </p:nvPr>
        </p:nvSpPr>
        <p:spPr>
          <a:xfrm>
            <a:off x="1432560" y="359898"/>
            <a:ext cx="7406640" cy="1472184"/>
          </a:xfrm>
        </p:spPr>
        <p:txBody>
          <a:bodyPr anchor="b"/>
          <a:lstStyle>
            <a:lvl1pPr algn="l">
              <a:defRPr/>
            </a:lvl1pPr>
            <a:extLst/>
          </a:lstStyle>
          <a:p>
            <a:r>
              <a:rPr lang="nl-NL" smtClean="0"/>
              <a:t>Klik om de stijl te bewerken</a:t>
            </a:r>
            <a:endParaRPr lang="en-US"/>
          </a:p>
        </p:txBody>
      </p:sp>
      <p:sp>
        <p:nvSpPr>
          <p:cNvPr id="22" name="Ondertitel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nl-NL" smtClean="0"/>
              <a:t>Klik om het opmaakprofiel van de modelondertitel te bewerken</a:t>
            </a:r>
            <a:endParaRPr lang="en-US"/>
          </a:p>
        </p:txBody>
      </p:sp>
      <p:sp>
        <p:nvSpPr>
          <p:cNvPr id="11" name="Tijdelijke aanduiding voor datum 6"/>
          <p:cNvSpPr>
            <a:spLocks noGrp="1"/>
          </p:cNvSpPr>
          <p:nvPr>
            <p:ph type="dt" sz="half" idx="10"/>
          </p:nvPr>
        </p:nvSpPr>
        <p:spPr/>
        <p:txBody>
          <a:bodyPr/>
          <a:lstStyle>
            <a:lvl1pPr>
              <a:defRPr/>
            </a:lvl1pPr>
            <a:extLst/>
          </a:lstStyle>
          <a:p>
            <a:pPr>
              <a:defRPr/>
            </a:pPr>
            <a:fld id="{B180FFA9-6323-42E2-B0DB-C79BA0BADEB9}" type="datetime1">
              <a:rPr lang="nl-NL"/>
              <a:pPr>
                <a:defRPr/>
              </a:pPr>
              <a:t>4-2-2014</a:t>
            </a:fld>
            <a:endParaRPr lang="nl-NL"/>
          </a:p>
        </p:txBody>
      </p:sp>
      <p:sp>
        <p:nvSpPr>
          <p:cNvPr id="12" name="Tijdelijke aanduiding voor voettekst 19"/>
          <p:cNvSpPr>
            <a:spLocks noGrp="1"/>
          </p:cNvSpPr>
          <p:nvPr>
            <p:ph type="ftr" sz="quarter" idx="11"/>
          </p:nvPr>
        </p:nvSpPr>
        <p:spPr/>
        <p:txBody>
          <a:bodyPr/>
          <a:lstStyle>
            <a:lvl1pPr>
              <a:defRPr/>
            </a:lvl1pPr>
            <a:extLst/>
          </a:lstStyle>
          <a:p>
            <a:pPr>
              <a:defRPr/>
            </a:pPr>
            <a:r>
              <a:rPr lang="nl-NL"/>
              <a:t>Bericht van God</a:t>
            </a:r>
          </a:p>
        </p:txBody>
      </p:sp>
      <p:sp>
        <p:nvSpPr>
          <p:cNvPr id="13" name="Tijdelijke aanduiding voor dianummer 9"/>
          <p:cNvSpPr>
            <a:spLocks noGrp="1"/>
          </p:cNvSpPr>
          <p:nvPr>
            <p:ph type="sldNum" sz="quarter" idx="12"/>
          </p:nvPr>
        </p:nvSpPr>
        <p:spPr/>
        <p:txBody>
          <a:bodyPr/>
          <a:lstStyle>
            <a:lvl1pPr>
              <a:defRPr/>
            </a:lvl1pPr>
            <a:extLst/>
          </a:lstStyle>
          <a:p>
            <a:pPr>
              <a:defRPr/>
            </a:pPr>
            <a:fld id="{61FAE8A2-24D2-419D-B30D-26A8C250D3EF}"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5" name="Tijdelijke aanduiding voor titel 4"/>
          <p:cNvSpPr>
            <a:spLocks noGrp="1"/>
          </p:cNvSpPr>
          <p:nvPr>
            <p:ph type="title"/>
          </p:nvPr>
        </p:nvSpPr>
        <p:spPr>
          <a:xfrm>
            <a:off x="1435100" y="274638"/>
            <a:ext cx="7499350" cy="1143000"/>
          </a:xfrm>
          <a:prstGeom prst="rect">
            <a:avLst/>
          </a:prstGeom>
        </p:spPr>
        <p:txBody>
          <a:bodyPr anchor="ctr">
            <a:normAutofit/>
          </a:bodyPr>
          <a:lstStyle>
            <a:extLst/>
          </a:lstStyle>
          <a:p>
            <a:r>
              <a:rPr lang="nl-NL" smtClean="0"/>
              <a:t>Klik om de stijl te bewerken</a:t>
            </a:r>
            <a:endParaRPr lang="en-US"/>
          </a:p>
        </p:txBody>
      </p:sp>
      <p:sp>
        <p:nvSpPr>
          <p:cNvPr id="28686" name="Tijdelijke aanduiding voor tekst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smtClean="0"/>
          </a:p>
        </p:txBody>
      </p:sp>
      <p:sp>
        <p:nvSpPr>
          <p:cNvPr id="16" name="Tijdelijke aanduiding voor datum 6"/>
          <p:cNvSpPr>
            <a:spLocks noGrp="1"/>
          </p:cNvSpPr>
          <p:nvPr>
            <p:ph type="dt" sz="half" idx="2"/>
          </p:nvPr>
        </p:nvSpPr>
        <p:spPr>
          <a:xfrm>
            <a:off x="3581400" y="6305550"/>
            <a:ext cx="2133600" cy="476250"/>
          </a:xfrm>
          <a:prstGeom prst="rect">
            <a:avLst/>
          </a:prstGeom>
        </p:spPr>
        <p:txBody>
          <a:bodyPr anchor="b"/>
          <a:lstStyle>
            <a:lvl1pPr algn="r" fontAlgn="auto">
              <a:spcBef>
                <a:spcPts val="0"/>
              </a:spcBef>
              <a:spcAft>
                <a:spcPts val="0"/>
              </a:spcAft>
              <a:defRPr sz="1200">
                <a:solidFill>
                  <a:schemeClr val="bg2">
                    <a:shade val="50000"/>
                    <a:satMod val="200000"/>
                  </a:schemeClr>
                </a:solidFill>
                <a:latin typeface="+mn-lt"/>
              </a:defRPr>
            </a:lvl1pPr>
            <a:extLst/>
          </a:lstStyle>
          <a:p>
            <a:pPr>
              <a:defRPr/>
            </a:pPr>
            <a:fld id="{558DEC64-62E8-46A3-9BB9-0F313CACFA90}" type="datetime1">
              <a:rPr lang="nl-NL"/>
              <a:pPr>
                <a:defRPr/>
              </a:pPr>
              <a:t>4-2-2014</a:t>
            </a:fld>
            <a:endParaRPr lang="nl-NL"/>
          </a:p>
        </p:txBody>
      </p:sp>
      <p:sp>
        <p:nvSpPr>
          <p:cNvPr id="17" name="Tijdelijke aanduiding voor voettekst 19"/>
          <p:cNvSpPr>
            <a:spLocks noGrp="1"/>
          </p:cNvSpPr>
          <p:nvPr>
            <p:ph type="ftr" sz="quarter" idx="3"/>
          </p:nvPr>
        </p:nvSpPr>
        <p:spPr>
          <a:xfrm>
            <a:off x="5715000" y="6305550"/>
            <a:ext cx="2895600" cy="476250"/>
          </a:xfrm>
          <a:prstGeom prst="rect">
            <a:avLst/>
          </a:prstGeom>
        </p:spPr>
        <p:txBody>
          <a:bodyPr anchor="b"/>
          <a:lstStyle>
            <a:lvl1pPr fontAlgn="auto">
              <a:spcBef>
                <a:spcPts val="0"/>
              </a:spcBef>
              <a:spcAft>
                <a:spcPts val="0"/>
              </a:spcAft>
              <a:defRPr sz="1200">
                <a:solidFill>
                  <a:schemeClr val="bg2">
                    <a:shade val="50000"/>
                    <a:satMod val="200000"/>
                  </a:schemeClr>
                </a:solidFill>
                <a:latin typeface="+mn-lt"/>
              </a:defRPr>
            </a:lvl1pPr>
            <a:extLst/>
          </a:lstStyle>
          <a:p>
            <a:pPr>
              <a:defRPr/>
            </a:pPr>
            <a:r>
              <a:rPr lang="nl-NL"/>
              <a:t>Bericht van God</a:t>
            </a:r>
          </a:p>
        </p:txBody>
      </p:sp>
      <p:sp>
        <p:nvSpPr>
          <p:cNvPr id="18" name="Tijdelijke aanduiding voor dianummer 9"/>
          <p:cNvSpPr>
            <a:spLocks noGrp="1"/>
          </p:cNvSpPr>
          <p:nvPr>
            <p:ph type="sldNum" sz="quarter" idx="4"/>
          </p:nvPr>
        </p:nvSpPr>
        <p:spPr>
          <a:xfrm>
            <a:off x="8613775" y="6305550"/>
            <a:ext cx="457200" cy="476250"/>
          </a:xfrm>
          <a:prstGeom prst="rect">
            <a:avLst/>
          </a:prstGeom>
        </p:spPr>
        <p:txBody>
          <a:bodyPr anchor="b"/>
          <a:lstStyle>
            <a:lvl1pPr algn="ctr" fontAlgn="auto">
              <a:spcBef>
                <a:spcPts val="0"/>
              </a:spcBef>
              <a:spcAft>
                <a:spcPts val="0"/>
              </a:spcAft>
              <a:defRPr sz="1200">
                <a:solidFill>
                  <a:schemeClr val="bg2">
                    <a:shade val="50000"/>
                    <a:satMod val="200000"/>
                  </a:schemeClr>
                </a:solidFill>
                <a:latin typeface="+mn-lt"/>
              </a:defRPr>
            </a:lvl1pPr>
            <a:extLst/>
          </a:lstStyle>
          <a:p>
            <a:pPr>
              <a:defRPr/>
            </a:pPr>
            <a:fld id="{0904311F-B8B3-45CE-8273-E01F5C168953}"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99" r:id="rId1"/>
  </p:sldLayoutIdLst>
  <p:hf sldNum="0" hdr="0" dt="0"/>
  <p:txStyles>
    <p:titleStyle>
      <a:lvl1pPr algn="l" rtl="0" fontAlgn="base">
        <a:spcBef>
          <a:spcPct val="0"/>
        </a:spcBef>
        <a:spcAft>
          <a:spcPct val="0"/>
        </a:spcAft>
        <a:defRPr sz="4300" kern="1200">
          <a:solidFill>
            <a:srgbClr val="006B8D"/>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006B8D"/>
          </a:solidFill>
          <a:latin typeface="Gill Sans MT" pitchFamily="34" charset="0"/>
        </a:defRPr>
      </a:lvl2pPr>
      <a:lvl3pPr algn="l" rtl="0" fontAlgn="base">
        <a:spcBef>
          <a:spcPct val="0"/>
        </a:spcBef>
        <a:spcAft>
          <a:spcPct val="0"/>
        </a:spcAft>
        <a:defRPr sz="4300">
          <a:solidFill>
            <a:srgbClr val="006B8D"/>
          </a:solidFill>
          <a:latin typeface="Gill Sans MT" pitchFamily="34" charset="0"/>
        </a:defRPr>
      </a:lvl3pPr>
      <a:lvl4pPr algn="l" rtl="0" fontAlgn="base">
        <a:spcBef>
          <a:spcPct val="0"/>
        </a:spcBef>
        <a:spcAft>
          <a:spcPct val="0"/>
        </a:spcAft>
        <a:defRPr sz="4300">
          <a:solidFill>
            <a:srgbClr val="006B8D"/>
          </a:solidFill>
          <a:latin typeface="Gill Sans MT" pitchFamily="34" charset="0"/>
        </a:defRPr>
      </a:lvl4pPr>
      <a:lvl5pPr algn="l" rtl="0" fontAlgn="base">
        <a:spcBef>
          <a:spcPct val="0"/>
        </a:spcBef>
        <a:spcAft>
          <a:spcPct val="0"/>
        </a:spcAft>
        <a:defRPr sz="4300">
          <a:solidFill>
            <a:srgbClr val="006B8D"/>
          </a:solidFill>
          <a:latin typeface="Gill Sans MT" pitchFamily="34" charset="0"/>
        </a:defRPr>
      </a:lvl5pPr>
      <a:lvl6pPr marL="457200" algn="l" rtl="0" fontAlgn="base">
        <a:spcBef>
          <a:spcPct val="0"/>
        </a:spcBef>
        <a:spcAft>
          <a:spcPct val="0"/>
        </a:spcAft>
        <a:defRPr sz="4300">
          <a:solidFill>
            <a:srgbClr val="006B8D"/>
          </a:solidFill>
          <a:latin typeface="Gill Sans MT" pitchFamily="34" charset="0"/>
        </a:defRPr>
      </a:lvl6pPr>
      <a:lvl7pPr marL="914400" algn="l" rtl="0" fontAlgn="base">
        <a:spcBef>
          <a:spcPct val="0"/>
        </a:spcBef>
        <a:spcAft>
          <a:spcPct val="0"/>
        </a:spcAft>
        <a:defRPr sz="4300">
          <a:solidFill>
            <a:srgbClr val="006B8D"/>
          </a:solidFill>
          <a:latin typeface="Gill Sans MT" pitchFamily="34" charset="0"/>
        </a:defRPr>
      </a:lvl7pPr>
      <a:lvl8pPr marL="1371600" algn="l" rtl="0" fontAlgn="base">
        <a:spcBef>
          <a:spcPct val="0"/>
        </a:spcBef>
        <a:spcAft>
          <a:spcPct val="0"/>
        </a:spcAft>
        <a:defRPr sz="4300">
          <a:solidFill>
            <a:srgbClr val="006B8D"/>
          </a:solidFill>
          <a:latin typeface="Gill Sans MT" pitchFamily="34" charset="0"/>
        </a:defRPr>
      </a:lvl8pPr>
      <a:lvl9pPr marL="1828800" algn="l" rtl="0" fontAlgn="base">
        <a:spcBef>
          <a:spcPct val="0"/>
        </a:spcBef>
        <a:spcAft>
          <a:spcPct val="0"/>
        </a:spcAft>
        <a:defRPr sz="4300">
          <a:solidFill>
            <a:srgbClr val="006B8D"/>
          </a:solidFill>
          <a:latin typeface="Gill Sans MT" pitchFamily="34" charset="0"/>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0BD0D9"/>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10CF9B"/>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148263" y="6021388"/>
            <a:ext cx="3995737" cy="720725"/>
          </a:xfrm>
        </p:spPr>
        <p:txBody>
          <a:bodyPr vert="horz" wrap="square" lIns="91440" tIns="45720" rIns="91440" bIns="45720" numCol="1" anchorCtr="0" compatLnSpc="1">
            <a:prstTxWarp prst="textNoShape">
              <a:avLst/>
            </a:prstTxWarp>
            <a:normAutofit fontScale="90000"/>
          </a:bodyPr>
          <a:lstStyle/>
          <a:p>
            <a:r>
              <a:rPr lang="nl-NL" sz="2500" b="1" smtClean="0">
                <a:solidFill>
                  <a:schemeClr val="tx2"/>
                </a:solidFill>
                <a:effectLst>
                  <a:outerShdw blurRad="38100" dist="38100" dir="2700000" algn="tl">
                    <a:srgbClr val="000000"/>
                  </a:outerShdw>
                </a:effectLst>
                <a:latin typeface="Candara" pitchFamily="34" charset="0"/>
              </a:rPr>
              <a:t>Les 5 </a:t>
            </a:r>
            <a:br>
              <a:rPr lang="nl-NL" sz="2500" b="1" smtClean="0">
                <a:solidFill>
                  <a:schemeClr val="tx2"/>
                </a:solidFill>
                <a:effectLst>
                  <a:outerShdw blurRad="38100" dist="38100" dir="2700000" algn="tl">
                    <a:srgbClr val="000000"/>
                  </a:outerShdw>
                </a:effectLst>
                <a:latin typeface="Candara" pitchFamily="34" charset="0"/>
              </a:rPr>
            </a:br>
            <a:r>
              <a:rPr lang="nl-NL" sz="2500" b="1" smtClean="0">
                <a:solidFill>
                  <a:schemeClr val="tx2"/>
                </a:solidFill>
                <a:effectLst>
                  <a:outerShdw blurRad="38100" dist="38100" dir="2700000" algn="tl">
                    <a:srgbClr val="000000"/>
                  </a:outerShdw>
                </a:effectLst>
                <a:latin typeface="Candara" pitchFamily="34" charset="0"/>
              </a:rPr>
              <a:t>Geloven is zo gek nog niet</a:t>
            </a:r>
          </a:p>
        </p:txBody>
      </p:sp>
      <p:pic>
        <p:nvPicPr>
          <p:cNvPr id="1843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8436" name="Picture 2"/>
          <p:cNvPicPr>
            <a:picLocks noChangeAspect="1" noChangeArrowheads="1"/>
          </p:cNvPicPr>
          <p:nvPr/>
        </p:nvPicPr>
        <p:blipFill>
          <a:blip r:embed="rId4" cstate="print"/>
          <a:srcRect/>
          <a:stretch>
            <a:fillRect/>
          </a:stretch>
        </p:blipFill>
        <p:spPr bwMode="auto">
          <a:xfrm>
            <a:off x="5257800" y="2971800"/>
            <a:ext cx="3308350" cy="2368550"/>
          </a:xfrm>
          <a:prstGeom prst="rect">
            <a:avLst/>
          </a:prstGeom>
          <a:noFill/>
          <a:ln w="9525">
            <a:noFill/>
            <a:miter lim="800000"/>
            <a:headEnd/>
            <a:tailEnd/>
          </a:ln>
        </p:spPr>
      </p:pic>
      <p:sp>
        <p:nvSpPr>
          <p:cNvPr id="7" name="Ondertitel 6"/>
          <p:cNvSpPr>
            <a:spLocks noGrp="1"/>
          </p:cNvSpPr>
          <p:nvPr>
            <p:ph type="subTitle" idx="1"/>
          </p:nvPr>
        </p:nvSpPr>
        <p:spPr>
          <a:xfrm>
            <a:off x="1371600" y="685800"/>
            <a:ext cx="7407275" cy="2286000"/>
          </a:xfrm>
        </p:spPr>
        <p:txBody>
          <a:bodyPr>
            <a:normAutofit/>
          </a:bodyPr>
          <a:lstStyle/>
          <a:p>
            <a:pPr marL="26988">
              <a:lnSpc>
                <a:spcPct val="80000"/>
              </a:lnSpc>
            </a:pPr>
            <a:r>
              <a:rPr lang="nl-NL" sz="2400" b="1" dirty="0" smtClean="0">
                <a:solidFill>
                  <a:srgbClr val="003E56"/>
                </a:solidFill>
                <a:latin typeface="Candara" pitchFamily="34" charset="0"/>
              </a:rPr>
              <a:t>Wat doe ik hier vandaag?</a:t>
            </a:r>
          </a:p>
          <a:p>
            <a:pPr marL="26988">
              <a:lnSpc>
                <a:spcPct val="80000"/>
              </a:lnSpc>
            </a:pPr>
            <a:endParaRPr lang="nl-NL" sz="2400" dirty="0" smtClean="0">
              <a:solidFill>
                <a:srgbClr val="003E56"/>
              </a:solidFill>
              <a:latin typeface="Candara" pitchFamily="34" charset="0"/>
            </a:endParaRPr>
          </a:p>
          <a:p>
            <a:pPr marL="26988">
              <a:lnSpc>
                <a:spcPct val="80000"/>
              </a:lnSpc>
              <a:buFont typeface="Arial" pitchFamily="34" charset="0"/>
              <a:buChar char="•"/>
            </a:pPr>
            <a:r>
              <a:rPr lang="nl-NL" sz="2400" dirty="0" smtClean="0">
                <a:solidFill>
                  <a:srgbClr val="003E56"/>
                </a:solidFill>
                <a:latin typeface="Candara" pitchFamily="34" charset="0"/>
              </a:rPr>
              <a:t>Ik denk er vandaag over na wat ik er aan heb om te geloven.</a:t>
            </a:r>
            <a:endParaRPr lang="nl-NL" sz="2400" dirty="0" smtClean="0">
              <a:solidFill>
                <a:srgbClr val="003E56"/>
              </a:solidFill>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5148263" y="6021388"/>
            <a:ext cx="3995737" cy="720725"/>
          </a:xfrm>
        </p:spPr>
        <p:txBody>
          <a:bodyPr vert="horz" wrap="square" lIns="91440" tIns="45720" rIns="91440" bIns="45720" numCol="1" anchorCtr="0" compatLnSpc="1">
            <a:prstTxWarp prst="textNoShape">
              <a:avLst/>
            </a:prstTxWarp>
            <a:normAutofit fontScale="90000"/>
          </a:bodyPr>
          <a:lstStyle/>
          <a:p>
            <a:r>
              <a:rPr lang="nl-NL" sz="2500" b="1" smtClean="0">
                <a:solidFill>
                  <a:schemeClr val="tx2"/>
                </a:solidFill>
                <a:effectLst>
                  <a:outerShdw blurRad="38100" dist="38100" dir="2700000" algn="tl">
                    <a:srgbClr val="000000"/>
                  </a:outerShdw>
                </a:effectLst>
                <a:latin typeface="Candara" pitchFamily="34" charset="0"/>
              </a:rPr>
              <a:t>Les 5 </a:t>
            </a:r>
            <a:br>
              <a:rPr lang="nl-NL" sz="2500" b="1" smtClean="0">
                <a:solidFill>
                  <a:schemeClr val="tx2"/>
                </a:solidFill>
                <a:effectLst>
                  <a:outerShdw blurRad="38100" dist="38100" dir="2700000" algn="tl">
                    <a:srgbClr val="000000"/>
                  </a:outerShdw>
                </a:effectLst>
                <a:latin typeface="Candara" pitchFamily="34" charset="0"/>
              </a:rPr>
            </a:br>
            <a:r>
              <a:rPr lang="nl-NL" sz="2500" b="1" smtClean="0">
                <a:solidFill>
                  <a:schemeClr val="tx2"/>
                </a:solidFill>
                <a:effectLst>
                  <a:outerShdw blurRad="38100" dist="38100" dir="2700000" algn="tl">
                    <a:srgbClr val="000000"/>
                  </a:outerShdw>
                </a:effectLst>
                <a:latin typeface="Candara" pitchFamily="34" charset="0"/>
              </a:rPr>
              <a:t>Geloven is zo gek nog niet</a:t>
            </a:r>
          </a:p>
        </p:txBody>
      </p:sp>
      <p:pic>
        <p:nvPicPr>
          <p:cNvPr id="2662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26628" name="Picture 2"/>
          <p:cNvPicPr>
            <a:picLocks noChangeAspect="1" noChangeArrowheads="1"/>
          </p:cNvPicPr>
          <p:nvPr/>
        </p:nvPicPr>
        <p:blipFill>
          <a:blip r:embed="rId4" cstate="print"/>
          <a:srcRect/>
          <a:stretch>
            <a:fillRect/>
          </a:stretch>
        </p:blipFill>
        <p:spPr bwMode="auto">
          <a:xfrm>
            <a:off x="5796136" y="3498578"/>
            <a:ext cx="3041477" cy="2175147"/>
          </a:xfrm>
          <a:prstGeom prst="rect">
            <a:avLst/>
          </a:prstGeom>
          <a:noFill/>
          <a:ln w="9525">
            <a:noFill/>
            <a:miter lim="800000"/>
            <a:headEnd/>
            <a:tailEnd/>
          </a:ln>
        </p:spPr>
      </p:pic>
      <p:sp>
        <p:nvSpPr>
          <p:cNvPr id="7" name="Ondertitel 6"/>
          <p:cNvSpPr>
            <a:spLocks noGrp="1"/>
          </p:cNvSpPr>
          <p:nvPr>
            <p:ph type="subTitle" idx="1"/>
          </p:nvPr>
        </p:nvSpPr>
        <p:spPr>
          <a:xfrm>
            <a:off x="1371600" y="332656"/>
            <a:ext cx="7407275" cy="4320480"/>
          </a:xfrm>
        </p:spPr>
        <p:txBody>
          <a:bodyPr>
            <a:normAutofit/>
          </a:bodyPr>
          <a:lstStyle/>
          <a:p>
            <a:pPr marL="26988"/>
            <a:r>
              <a:rPr lang="nl-NL" sz="2000" b="1" dirty="0" smtClean="0">
                <a:solidFill>
                  <a:srgbClr val="003E56"/>
                </a:solidFill>
                <a:latin typeface="Candara" pitchFamily="34" charset="0"/>
              </a:rPr>
              <a:t>Hebreeën 11: 1 en 2</a:t>
            </a:r>
          </a:p>
          <a:p>
            <a:pPr marL="26988"/>
            <a:r>
              <a:rPr lang="nl-NL" sz="2000" dirty="0" smtClean="0">
                <a:solidFill>
                  <a:srgbClr val="003E56"/>
                </a:solidFill>
                <a:latin typeface="Candara" pitchFamily="34" charset="0"/>
              </a:rPr>
              <a:t>1 Het geloof legt de grondslag voor alles waarop we hopen, het overtuigt ons van de waarheid van wat we niet zien. 2 Om hun geloof werden de mensen uit vroeger tijden geprezen. </a:t>
            </a:r>
            <a:endParaRPr lang="nl-NL" sz="2000" dirty="0" smtClean="0">
              <a:solidFill>
                <a:srgbClr val="003E56"/>
              </a:solidFill>
              <a:latin typeface="Candara" pitchFamily="34" charset="0"/>
            </a:endParaRPr>
          </a:p>
          <a:p>
            <a:pPr marL="26988"/>
            <a:endParaRPr lang="nl-NL" sz="2000" dirty="0" smtClean="0">
              <a:solidFill>
                <a:srgbClr val="003E56"/>
              </a:solidFill>
              <a:latin typeface="Candara" pitchFamily="34" charset="0"/>
            </a:endParaRPr>
          </a:p>
          <a:p>
            <a:pPr marL="26988"/>
            <a:r>
              <a:rPr lang="nl-NL" sz="2000" b="1" dirty="0" smtClean="0">
                <a:solidFill>
                  <a:srgbClr val="003E56"/>
                </a:solidFill>
                <a:latin typeface="Candara" pitchFamily="34" charset="0"/>
              </a:rPr>
              <a:t>Hebreeën </a:t>
            </a:r>
            <a:r>
              <a:rPr lang="nl-NL" sz="2000" b="1" dirty="0" smtClean="0">
                <a:solidFill>
                  <a:srgbClr val="003E56"/>
                </a:solidFill>
                <a:latin typeface="Candara" pitchFamily="34" charset="0"/>
              </a:rPr>
              <a:t>11: </a:t>
            </a:r>
            <a:r>
              <a:rPr lang="nl-NL" sz="2000" b="1" dirty="0" smtClean="0">
                <a:solidFill>
                  <a:srgbClr val="003E56"/>
                </a:solidFill>
                <a:latin typeface="Candara" pitchFamily="34" charset="0"/>
              </a:rPr>
              <a:t>39 en 40</a:t>
            </a:r>
            <a:endParaRPr lang="nl-NL" sz="2000" b="1" dirty="0" smtClean="0">
              <a:solidFill>
                <a:srgbClr val="003E56"/>
              </a:solidFill>
              <a:latin typeface="Candara" pitchFamily="34" charset="0"/>
            </a:endParaRPr>
          </a:p>
          <a:p>
            <a:pPr marL="26988"/>
            <a:r>
              <a:rPr lang="nl-NL" sz="2000" dirty="0" smtClean="0">
                <a:solidFill>
                  <a:srgbClr val="003E56"/>
                </a:solidFill>
                <a:latin typeface="Candara" pitchFamily="34" charset="0"/>
              </a:rPr>
              <a:t>39 Al deze mensen, die van oudsher om hun geloof geprezen worden, hebben de belofte niet in vervulling zien gaan 40 omdat God voor ons iets beters had voorzien, en hij hen niet zonder ons de volmaaktheid wilde laten bereiken</a:t>
            </a:r>
            <a:r>
              <a:rPr lang="nl-NL" sz="2000" dirty="0" smtClean="0">
                <a:solidFill>
                  <a:srgbClr val="003E56"/>
                </a:solidFill>
                <a:latin typeface="Gill Sans MT" pitchFamily="34" charset="0"/>
              </a:rPr>
              <a:t>. </a:t>
            </a:r>
            <a:endParaRPr lang="nl-NL" sz="2000" b="1" dirty="0" smtClean="0">
              <a:solidFill>
                <a:srgbClr val="003E56"/>
              </a:solidFill>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148263" y="6021388"/>
            <a:ext cx="3995737" cy="720725"/>
          </a:xfrm>
        </p:spPr>
        <p:txBody>
          <a:bodyPr vert="horz" wrap="square" lIns="91440" tIns="45720" rIns="91440" bIns="45720" numCol="1" anchorCtr="0" compatLnSpc="1">
            <a:prstTxWarp prst="textNoShape">
              <a:avLst/>
            </a:prstTxWarp>
            <a:normAutofit fontScale="90000"/>
          </a:bodyPr>
          <a:lstStyle/>
          <a:p>
            <a:r>
              <a:rPr lang="nl-NL" sz="2500" b="1" smtClean="0">
                <a:solidFill>
                  <a:schemeClr val="tx2"/>
                </a:solidFill>
                <a:effectLst>
                  <a:outerShdw blurRad="38100" dist="38100" dir="2700000" algn="tl">
                    <a:srgbClr val="000000"/>
                  </a:outerShdw>
                </a:effectLst>
                <a:latin typeface="Candara" pitchFamily="34" charset="0"/>
              </a:rPr>
              <a:t>Les 5 </a:t>
            </a:r>
            <a:br>
              <a:rPr lang="nl-NL" sz="2500" b="1" smtClean="0">
                <a:solidFill>
                  <a:schemeClr val="tx2"/>
                </a:solidFill>
                <a:effectLst>
                  <a:outerShdw blurRad="38100" dist="38100" dir="2700000" algn="tl">
                    <a:srgbClr val="000000"/>
                  </a:outerShdw>
                </a:effectLst>
                <a:latin typeface="Candara" pitchFamily="34" charset="0"/>
              </a:rPr>
            </a:br>
            <a:r>
              <a:rPr lang="nl-NL" sz="2500" b="1" smtClean="0">
                <a:solidFill>
                  <a:schemeClr val="tx2"/>
                </a:solidFill>
                <a:effectLst>
                  <a:outerShdw blurRad="38100" dist="38100" dir="2700000" algn="tl">
                    <a:srgbClr val="000000"/>
                  </a:outerShdw>
                </a:effectLst>
                <a:latin typeface="Candara" pitchFamily="34" charset="0"/>
              </a:rPr>
              <a:t>Geloven is zo gek nog niet</a:t>
            </a:r>
          </a:p>
        </p:txBody>
      </p:sp>
      <p:pic>
        <p:nvPicPr>
          <p:cNvPr id="2662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26628" name="Picture 2"/>
          <p:cNvPicPr>
            <a:picLocks noChangeAspect="1" noChangeArrowheads="1"/>
          </p:cNvPicPr>
          <p:nvPr/>
        </p:nvPicPr>
        <p:blipFill>
          <a:blip r:embed="rId4" cstate="print"/>
          <a:srcRect/>
          <a:stretch>
            <a:fillRect/>
          </a:stretch>
        </p:blipFill>
        <p:spPr bwMode="auto">
          <a:xfrm>
            <a:off x="5954802" y="4293096"/>
            <a:ext cx="2666788" cy="1907184"/>
          </a:xfrm>
          <a:prstGeom prst="rect">
            <a:avLst/>
          </a:prstGeom>
          <a:noFill/>
          <a:ln w="9525">
            <a:noFill/>
            <a:miter lim="800000"/>
            <a:headEnd/>
            <a:tailEnd/>
          </a:ln>
        </p:spPr>
      </p:pic>
      <p:sp>
        <p:nvSpPr>
          <p:cNvPr id="7" name="Ondertitel 6"/>
          <p:cNvSpPr>
            <a:spLocks noGrp="1"/>
          </p:cNvSpPr>
          <p:nvPr>
            <p:ph type="subTitle" idx="1"/>
          </p:nvPr>
        </p:nvSpPr>
        <p:spPr>
          <a:xfrm>
            <a:off x="1371600" y="620688"/>
            <a:ext cx="7407275" cy="4032448"/>
          </a:xfrm>
        </p:spPr>
        <p:txBody>
          <a:bodyPr>
            <a:normAutofit/>
          </a:bodyPr>
          <a:lstStyle/>
          <a:p>
            <a:pPr marL="26988"/>
            <a:r>
              <a:rPr lang="nl-NL" sz="2400" b="1" dirty="0" smtClean="0">
                <a:solidFill>
                  <a:srgbClr val="003E56"/>
                </a:solidFill>
                <a:latin typeface="Candara" pitchFamily="34" charset="0"/>
              </a:rPr>
              <a:t>1 Korintiërs 13: 12 en 13</a:t>
            </a:r>
          </a:p>
          <a:p>
            <a:pPr marL="26988"/>
            <a:r>
              <a:rPr lang="nl-NL" sz="2400" dirty="0" smtClean="0">
                <a:solidFill>
                  <a:srgbClr val="003E56"/>
                </a:solidFill>
                <a:latin typeface="Candara" pitchFamily="34" charset="0"/>
              </a:rPr>
              <a:t>12 Nu kijken we nog in een wazige spiegel, </a:t>
            </a:r>
            <a:endParaRPr lang="nl-NL" sz="2400" dirty="0" smtClean="0">
              <a:solidFill>
                <a:srgbClr val="003E56"/>
              </a:solidFill>
              <a:latin typeface="Candara" pitchFamily="34" charset="0"/>
            </a:endParaRPr>
          </a:p>
          <a:p>
            <a:pPr marL="26988"/>
            <a:r>
              <a:rPr lang="nl-NL" sz="2400" dirty="0" smtClean="0">
                <a:solidFill>
                  <a:srgbClr val="003E56"/>
                </a:solidFill>
                <a:latin typeface="Candara" pitchFamily="34" charset="0"/>
              </a:rPr>
              <a:t>maar </a:t>
            </a:r>
            <a:r>
              <a:rPr lang="nl-NL" sz="2400" dirty="0" smtClean="0">
                <a:solidFill>
                  <a:srgbClr val="003E56"/>
                </a:solidFill>
                <a:latin typeface="Candara" pitchFamily="34" charset="0"/>
              </a:rPr>
              <a:t>straks staan we oog in oog. </a:t>
            </a:r>
            <a:endParaRPr lang="nl-NL" sz="2400" dirty="0" smtClean="0">
              <a:solidFill>
                <a:srgbClr val="003E56"/>
              </a:solidFill>
              <a:latin typeface="Candara" pitchFamily="34" charset="0"/>
            </a:endParaRPr>
          </a:p>
          <a:p>
            <a:pPr marL="26988"/>
            <a:r>
              <a:rPr lang="nl-NL" sz="2400" dirty="0" smtClean="0">
                <a:solidFill>
                  <a:srgbClr val="003E56"/>
                </a:solidFill>
                <a:latin typeface="Candara" pitchFamily="34" charset="0"/>
              </a:rPr>
              <a:t>Nu </a:t>
            </a:r>
            <a:r>
              <a:rPr lang="nl-NL" sz="2400" dirty="0" smtClean="0">
                <a:solidFill>
                  <a:srgbClr val="003E56"/>
                </a:solidFill>
                <a:latin typeface="Candara" pitchFamily="34" charset="0"/>
              </a:rPr>
              <a:t>is mijn kennen nog beperkt, </a:t>
            </a:r>
            <a:endParaRPr lang="nl-NL" sz="2400" dirty="0" smtClean="0">
              <a:solidFill>
                <a:srgbClr val="003E56"/>
              </a:solidFill>
              <a:latin typeface="Candara" pitchFamily="34" charset="0"/>
            </a:endParaRPr>
          </a:p>
          <a:p>
            <a:pPr marL="26988"/>
            <a:r>
              <a:rPr lang="nl-NL" sz="2400" dirty="0" smtClean="0">
                <a:solidFill>
                  <a:srgbClr val="003E56"/>
                </a:solidFill>
                <a:latin typeface="Candara" pitchFamily="34" charset="0"/>
              </a:rPr>
              <a:t>maar </a:t>
            </a:r>
            <a:r>
              <a:rPr lang="nl-NL" sz="2400" dirty="0" smtClean="0">
                <a:solidFill>
                  <a:srgbClr val="003E56"/>
                </a:solidFill>
                <a:latin typeface="Candara" pitchFamily="34" charset="0"/>
              </a:rPr>
              <a:t>straks zal ik volledig kennen, </a:t>
            </a:r>
            <a:endParaRPr lang="nl-NL" sz="2400" dirty="0" smtClean="0">
              <a:solidFill>
                <a:srgbClr val="003E56"/>
              </a:solidFill>
              <a:latin typeface="Candara" pitchFamily="34" charset="0"/>
            </a:endParaRPr>
          </a:p>
          <a:p>
            <a:pPr marL="26988"/>
            <a:r>
              <a:rPr lang="nl-NL" sz="2400" dirty="0" smtClean="0">
                <a:solidFill>
                  <a:srgbClr val="003E56"/>
                </a:solidFill>
                <a:latin typeface="Candara" pitchFamily="34" charset="0"/>
              </a:rPr>
              <a:t>zoals </a:t>
            </a:r>
            <a:r>
              <a:rPr lang="nl-NL" sz="2400" dirty="0" smtClean="0">
                <a:solidFill>
                  <a:srgbClr val="003E56"/>
                </a:solidFill>
                <a:latin typeface="Candara" pitchFamily="34" charset="0"/>
              </a:rPr>
              <a:t>ik zelf gekend ben. </a:t>
            </a:r>
            <a:endParaRPr lang="nl-NL" sz="2400" dirty="0" smtClean="0">
              <a:solidFill>
                <a:srgbClr val="003E56"/>
              </a:solidFill>
              <a:latin typeface="Candara" pitchFamily="34" charset="0"/>
            </a:endParaRPr>
          </a:p>
          <a:p>
            <a:pPr marL="26988"/>
            <a:r>
              <a:rPr lang="nl-NL" sz="2400" dirty="0" smtClean="0">
                <a:solidFill>
                  <a:srgbClr val="003E56"/>
                </a:solidFill>
                <a:latin typeface="Candara" pitchFamily="34" charset="0"/>
              </a:rPr>
              <a:t>13 </a:t>
            </a:r>
            <a:r>
              <a:rPr lang="nl-NL" sz="2400" dirty="0" smtClean="0">
                <a:solidFill>
                  <a:srgbClr val="003E56"/>
                </a:solidFill>
                <a:latin typeface="Candara" pitchFamily="34" charset="0"/>
              </a:rPr>
              <a:t>Ons resten geloof, hoop en liefde, deze drie, </a:t>
            </a:r>
            <a:endParaRPr lang="nl-NL" sz="2400" dirty="0" smtClean="0">
              <a:solidFill>
                <a:srgbClr val="003E56"/>
              </a:solidFill>
              <a:latin typeface="Candara" pitchFamily="34" charset="0"/>
            </a:endParaRPr>
          </a:p>
          <a:p>
            <a:pPr marL="26988"/>
            <a:r>
              <a:rPr lang="nl-NL" sz="2400" dirty="0" smtClean="0">
                <a:solidFill>
                  <a:srgbClr val="003E56"/>
                </a:solidFill>
                <a:latin typeface="Candara" pitchFamily="34" charset="0"/>
              </a:rPr>
              <a:t>maar </a:t>
            </a:r>
            <a:r>
              <a:rPr lang="nl-NL" sz="2400" dirty="0" smtClean="0">
                <a:solidFill>
                  <a:srgbClr val="003E56"/>
                </a:solidFill>
                <a:latin typeface="Candara" pitchFamily="34" charset="0"/>
              </a:rPr>
              <a:t>de grootste daarvan is de liefde.</a:t>
            </a:r>
          </a:p>
        </p:txBody>
      </p:sp>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148263" y="6021388"/>
            <a:ext cx="3995737" cy="720725"/>
          </a:xfrm>
        </p:spPr>
        <p:txBody>
          <a:bodyPr vert="horz" wrap="square" lIns="91440" tIns="45720" rIns="91440" bIns="45720" numCol="1" anchorCtr="0" compatLnSpc="1">
            <a:prstTxWarp prst="textNoShape">
              <a:avLst/>
            </a:prstTxWarp>
            <a:normAutofit fontScale="90000"/>
          </a:bodyPr>
          <a:lstStyle/>
          <a:p>
            <a:r>
              <a:rPr lang="nl-NL" sz="2500" b="1" smtClean="0">
                <a:solidFill>
                  <a:schemeClr val="tx2"/>
                </a:solidFill>
                <a:effectLst>
                  <a:outerShdw blurRad="38100" dist="38100" dir="2700000" algn="tl">
                    <a:srgbClr val="000000"/>
                  </a:outerShdw>
                </a:effectLst>
                <a:latin typeface="Candara" pitchFamily="34" charset="0"/>
              </a:rPr>
              <a:t>Les 5 </a:t>
            </a:r>
            <a:br>
              <a:rPr lang="nl-NL" sz="2500" b="1" smtClean="0">
                <a:solidFill>
                  <a:schemeClr val="tx2"/>
                </a:solidFill>
                <a:effectLst>
                  <a:outerShdw blurRad="38100" dist="38100" dir="2700000" algn="tl">
                    <a:srgbClr val="000000"/>
                  </a:outerShdw>
                </a:effectLst>
                <a:latin typeface="Candara" pitchFamily="34" charset="0"/>
              </a:rPr>
            </a:br>
            <a:r>
              <a:rPr lang="nl-NL" sz="2500" b="1" smtClean="0">
                <a:solidFill>
                  <a:schemeClr val="tx2"/>
                </a:solidFill>
                <a:effectLst>
                  <a:outerShdw blurRad="38100" dist="38100" dir="2700000" algn="tl">
                    <a:srgbClr val="000000"/>
                  </a:outerShdw>
                </a:effectLst>
                <a:latin typeface="Candara" pitchFamily="34" charset="0"/>
              </a:rPr>
              <a:t>Geloven is zo gek nog niet</a:t>
            </a:r>
          </a:p>
        </p:txBody>
      </p:sp>
      <p:sp>
        <p:nvSpPr>
          <p:cNvPr id="3" name="Ondertitel 2"/>
          <p:cNvSpPr>
            <a:spLocks noGrp="1"/>
          </p:cNvSpPr>
          <p:nvPr>
            <p:ph type="subTitle" idx="1"/>
          </p:nvPr>
        </p:nvSpPr>
        <p:spPr>
          <a:xfrm>
            <a:off x="1476375" y="2132856"/>
            <a:ext cx="4895850" cy="2088306"/>
          </a:xfrm>
        </p:spPr>
        <p:txBody>
          <a:bodyPr>
            <a:normAutofit/>
          </a:bodyPr>
          <a:lstStyle/>
          <a:p>
            <a:pPr marL="26988">
              <a:lnSpc>
                <a:spcPct val="80000"/>
              </a:lnSpc>
            </a:pPr>
            <a:r>
              <a:rPr lang="nl-NL" sz="4000" b="1" dirty="0" smtClean="0">
                <a:solidFill>
                  <a:srgbClr val="003E56"/>
                </a:solidFill>
                <a:latin typeface="Candara" pitchFamily="34" charset="0"/>
              </a:rPr>
              <a:t>Rijk</a:t>
            </a:r>
            <a:endParaRPr lang="nl-NL" sz="4000" b="1" dirty="0" smtClean="0">
              <a:solidFill>
                <a:srgbClr val="003E56"/>
              </a:solidFill>
              <a:latin typeface="Candara" pitchFamily="34" charset="0"/>
            </a:endParaRP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4341" name="Picture 2"/>
          <p:cNvPicPr>
            <a:picLocks noChangeAspect="1" noChangeArrowheads="1"/>
          </p:cNvPicPr>
          <p:nvPr/>
        </p:nvPicPr>
        <p:blipFill>
          <a:blip r:embed="rId4" cstate="print"/>
          <a:srcRect/>
          <a:stretch>
            <a:fillRect/>
          </a:stretch>
        </p:blipFill>
        <p:spPr bwMode="auto">
          <a:xfrm>
            <a:off x="3886200" y="619125"/>
            <a:ext cx="4832350" cy="3459163"/>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148263" y="6021388"/>
            <a:ext cx="3995737" cy="720725"/>
          </a:xfrm>
        </p:spPr>
        <p:txBody>
          <a:bodyPr vert="horz" wrap="square" lIns="91440" tIns="45720" rIns="91440" bIns="45720" numCol="1" anchorCtr="0" compatLnSpc="1">
            <a:prstTxWarp prst="textNoShape">
              <a:avLst/>
            </a:prstTxWarp>
            <a:normAutofit fontScale="90000"/>
          </a:bodyPr>
          <a:lstStyle/>
          <a:p>
            <a:r>
              <a:rPr lang="nl-NL" sz="2500" b="1" smtClean="0">
                <a:solidFill>
                  <a:schemeClr val="tx2"/>
                </a:solidFill>
                <a:effectLst>
                  <a:outerShdw blurRad="38100" dist="38100" dir="2700000" algn="tl">
                    <a:srgbClr val="000000"/>
                  </a:outerShdw>
                </a:effectLst>
                <a:latin typeface="Candara" pitchFamily="34" charset="0"/>
              </a:rPr>
              <a:t>Les 5 </a:t>
            </a:r>
            <a:br>
              <a:rPr lang="nl-NL" sz="2500" b="1" smtClean="0">
                <a:solidFill>
                  <a:schemeClr val="tx2"/>
                </a:solidFill>
                <a:effectLst>
                  <a:outerShdw blurRad="38100" dist="38100" dir="2700000" algn="tl">
                    <a:srgbClr val="000000"/>
                  </a:outerShdw>
                </a:effectLst>
                <a:latin typeface="Candara" pitchFamily="34" charset="0"/>
              </a:rPr>
            </a:br>
            <a:r>
              <a:rPr lang="nl-NL" sz="2500" b="1" smtClean="0">
                <a:solidFill>
                  <a:schemeClr val="tx2"/>
                </a:solidFill>
                <a:effectLst>
                  <a:outerShdw blurRad="38100" dist="38100" dir="2700000" algn="tl">
                    <a:srgbClr val="000000"/>
                  </a:outerShdw>
                </a:effectLst>
                <a:latin typeface="Candara" pitchFamily="34" charset="0"/>
              </a:rPr>
              <a:t>Geloven is zo gek nog niet</a:t>
            </a:r>
          </a:p>
        </p:txBody>
      </p:sp>
      <p:sp>
        <p:nvSpPr>
          <p:cNvPr id="3" name="Ondertitel 2"/>
          <p:cNvSpPr>
            <a:spLocks noGrp="1"/>
          </p:cNvSpPr>
          <p:nvPr>
            <p:ph type="subTitle" idx="1"/>
          </p:nvPr>
        </p:nvSpPr>
        <p:spPr>
          <a:xfrm>
            <a:off x="1259632" y="2132856"/>
            <a:ext cx="5112593" cy="2088306"/>
          </a:xfrm>
        </p:spPr>
        <p:txBody>
          <a:bodyPr>
            <a:normAutofit/>
          </a:bodyPr>
          <a:lstStyle/>
          <a:p>
            <a:pPr marL="26988">
              <a:lnSpc>
                <a:spcPct val="80000"/>
              </a:lnSpc>
            </a:pPr>
            <a:r>
              <a:rPr lang="nl-NL" sz="4000" b="1" dirty="0" smtClean="0">
                <a:solidFill>
                  <a:srgbClr val="003E56"/>
                </a:solidFill>
                <a:latin typeface="Candara" pitchFamily="34" charset="0"/>
              </a:rPr>
              <a:t>Wat heb je </a:t>
            </a:r>
          </a:p>
          <a:p>
            <a:pPr marL="26988">
              <a:lnSpc>
                <a:spcPct val="80000"/>
              </a:lnSpc>
            </a:pPr>
            <a:r>
              <a:rPr lang="nl-NL" sz="4000" b="1" dirty="0" smtClean="0">
                <a:solidFill>
                  <a:srgbClr val="003E56"/>
                </a:solidFill>
                <a:latin typeface="Candara" pitchFamily="34" charset="0"/>
              </a:rPr>
              <a:t>er aan?</a:t>
            </a:r>
            <a:endParaRPr lang="nl-NL" sz="4000" b="1" dirty="0" smtClean="0">
              <a:solidFill>
                <a:srgbClr val="003E56"/>
              </a:solidFill>
              <a:latin typeface="Candara" pitchFamily="34" charset="0"/>
            </a:endParaRP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4341" name="Picture 2"/>
          <p:cNvPicPr>
            <a:picLocks noChangeAspect="1" noChangeArrowheads="1"/>
          </p:cNvPicPr>
          <p:nvPr/>
        </p:nvPicPr>
        <p:blipFill>
          <a:blip r:embed="rId4" cstate="print"/>
          <a:srcRect/>
          <a:stretch>
            <a:fillRect/>
          </a:stretch>
        </p:blipFill>
        <p:spPr bwMode="auto">
          <a:xfrm>
            <a:off x="3886200" y="619125"/>
            <a:ext cx="4832350" cy="3459163"/>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148263" y="6021388"/>
            <a:ext cx="3995737" cy="720725"/>
          </a:xfrm>
        </p:spPr>
        <p:txBody>
          <a:bodyPr vert="horz" wrap="square" lIns="91440" tIns="45720" rIns="91440" bIns="45720" numCol="1" anchorCtr="0" compatLnSpc="1">
            <a:prstTxWarp prst="textNoShape">
              <a:avLst/>
            </a:prstTxWarp>
            <a:normAutofit fontScale="90000"/>
          </a:bodyPr>
          <a:lstStyle/>
          <a:p>
            <a:r>
              <a:rPr lang="nl-NL" sz="2500" b="1" smtClean="0">
                <a:solidFill>
                  <a:schemeClr val="tx2"/>
                </a:solidFill>
                <a:effectLst>
                  <a:outerShdw blurRad="38100" dist="38100" dir="2700000" algn="tl">
                    <a:srgbClr val="000000"/>
                  </a:outerShdw>
                </a:effectLst>
                <a:latin typeface="Candara" pitchFamily="34" charset="0"/>
              </a:rPr>
              <a:t>Les 5 </a:t>
            </a:r>
            <a:br>
              <a:rPr lang="nl-NL" sz="2500" b="1" smtClean="0">
                <a:solidFill>
                  <a:schemeClr val="tx2"/>
                </a:solidFill>
                <a:effectLst>
                  <a:outerShdw blurRad="38100" dist="38100" dir="2700000" algn="tl">
                    <a:srgbClr val="000000"/>
                  </a:outerShdw>
                </a:effectLst>
                <a:latin typeface="Candara" pitchFamily="34" charset="0"/>
              </a:rPr>
            </a:br>
            <a:r>
              <a:rPr lang="nl-NL" sz="2500" b="1" smtClean="0">
                <a:solidFill>
                  <a:schemeClr val="tx2"/>
                </a:solidFill>
                <a:effectLst>
                  <a:outerShdw blurRad="38100" dist="38100" dir="2700000" algn="tl">
                    <a:srgbClr val="000000"/>
                  </a:outerShdw>
                </a:effectLst>
                <a:latin typeface="Candara" pitchFamily="34" charset="0"/>
              </a:rPr>
              <a:t>Geloven is zo gek nog niet</a:t>
            </a:r>
          </a:p>
        </p:txBody>
      </p:sp>
      <p:pic>
        <p:nvPicPr>
          <p:cNvPr id="1843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 y="5301370"/>
            <a:ext cx="4067943" cy="1556629"/>
          </a:xfrm>
          <a:prstGeom prst="rect">
            <a:avLst/>
          </a:prstGeom>
          <a:noFill/>
          <a:ln w="9525">
            <a:noFill/>
            <a:miter lim="800000"/>
            <a:headEnd/>
            <a:tailEnd/>
          </a:ln>
        </p:spPr>
      </p:pic>
      <p:pic>
        <p:nvPicPr>
          <p:cNvPr id="18436" name="Picture 2"/>
          <p:cNvPicPr>
            <a:picLocks noChangeAspect="1" noChangeArrowheads="1"/>
          </p:cNvPicPr>
          <p:nvPr/>
        </p:nvPicPr>
        <p:blipFill>
          <a:blip r:embed="rId4" cstate="print"/>
          <a:srcRect/>
          <a:stretch>
            <a:fillRect/>
          </a:stretch>
        </p:blipFill>
        <p:spPr bwMode="auto">
          <a:xfrm>
            <a:off x="7390541" y="5301208"/>
            <a:ext cx="1497919" cy="1072406"/>
          </a:xfrm>
          <a:prstGeom prst="rect">
            <a:avLst/>
          </a:prstGeom>
          <a:noFill/>
          <a:ln w="9525">
            <a:noFill/>
            <a:miter lim="800000"/>
            <a:headEnd/>
            <a:tailEnd/>
          </a:ln>
        </p:spPr>
      </p:pic>
      <p:sp>
        <p:nvSpPr>
          <p:cNvPr id="7" name="Ondertitel 6"/>
          <p:cNvSpPr>
            <a:spLocks noGrp="1"/>
          </p:cNvSpPr>
          <p:nvPr>
            <p:ph type="subTitle" idx="1"/>
          </p:nvPr>
        </p:nvSpPr>
        <p:spPr>
          <a:xfrm>
            <a:off x="1259632" y="260648"/>
            <a:ext cx="7632848" cy="5184576"/>
          </a:xfrm>
        </p:spPr>
        <p:txBody>
          <a:bodyPr>
            <a:normAutofit fontScale="92500" lnSpcReduction="10000"/>
          </a:bodyPr>
          <a:lstStyle/>
          <a:p>
            <a:pPr marL="26988">
              <a:lnSpc>
                <a:spcPct val="80000"/>
              </a:lnSpc>
            </a:pPr>
            <a:r>
              <a:rPr lang="nl-NL" sz="2000" b="1" dirty="0" smtClean="0">
                <a:solidFill>
                  <a:srgbClr val="003E56"/>
                </a:solidFill>
                <a:latin typeface="Candara" pitchFamily="34" charset="0"/>
              </a:rPr>
              <a:t>Romeinen 8: 28</a:t>
            </a:r>
          </a:p>
          <a:p>
            <a:pPr marL="26988">
              <a:lnSpc>
                <a:spcPct val="80000"/>
              </a:lnSpc>
            </a:pPr>
            <a:r>
              <a:rPr lang="nl-NL" sz="2000" dirty="0" smtClean="0">
                <a:solidFill>
                  <a:srgbClr val="003E56"/>
                </a:solidFill>
                <a:latin typeface="Candara" pitchFamily="34" charset="0"/>
              </a:rPr>
              <a:t>En wij weten dat voor wie God liefhebben, voor wie volgens zijn voornemen geroepen zijn, alles bijdraagt aan het goede</a:t>
            </a:r>
            <a:r>
              <a:rPr lang="nl-NL" sz="2000" dirty="0" smtClean="0">
                <a:solidFill>
                  <a:srgbClr val="003E56"/>
                </a:solidFill>
                <a:latin typeface="Candara" pitchFamily="34" charset="0"/>
              </a:rPr>
              <a:t>.</a:t>
            </a:r>
          </a:p>
          <a:p>
            <a:pPr marL="26988">
              <a:lnSpc>
                <a:spcPct val="80000"/>
              </a:lnSpc>
            </a:pPr>
            <a:endParaRPr lang="nl-NL" sz="2000" dirty="0" smtClean="0">
              <a:solidFill>
                <a:srgbClr val="003E56"/>
              </a:solidFill>
              <a:latin typeface="Candara" pitchFamily="34" charset="0"/>
            </a:endParaRPr>
          </a:p>
          <a:p>
            <a:pPr marL="26988">
              <a:lnSpc>
                <a:spcPct val="80000"/>
              </a:lnSpc>
            </a:pPr>
            <a:r>
              <a:rPr lang="nl-NL" sz="2000" b="1" dirty="0" smtClean="0">
                <a:solidFill>
                  <a:srgbClr val="003E56"/>
                </a:solidFill>
                <a:latin typeface="Candara" pitchFamily="34" charset="0"/>
              </a:rPr>
              <a:t>2 Korintiërs 4: 14</a:t>
            </a:r>
          </a:p>
          <a:p>
            <a:pPr marL="26988">
              <a:lnSpc>
                <a:spcPct val="80000"/>
              </a:lnSpc>
            </a:pPr>
            <a:r>
              <a:rPr lang="nl-NL" sz="2000" dirty="0" smtClean="0">
                <a:solidFill>
                  <a:srgbClr val="003E56"/>
                </a:solidFill>
                <a:latin typeface="Candara" pitchFamily="34" charset="0"/>
              </a:rPr>
              <a:t>omdat we </a:t>
            </a:r>
            <a:r>
              <a:rPr lang="nl-NL" sz="2000" dirty="0" smtClean="0">
                <a:solidFill>
                  <a:srgbClr val="003E56"/>
                </a:solidFill>
                <a:latin typeface="Candara" pitchFamily="34" charset="0"/>
              </a:rPr>
              <a:t>geloven </a:t>
            </a:r>
            <a:r>
              <a:rPr lang="nl-NL" sz="2000" dirty="0" smtClean="0">
                <a:solidFill>
                  <a:srgbClr val="003E56"/>
                </a:solidFill>
                <a:latin typeface="Candara" pitchFamily="34" charset="0"/>
              </a:rPr>
              <a:t>en weten dat hij die de Heer Jezus heeft opgewekt ook ons, net als Jezus, zal opwekken en ons samen met u naar zich toe zal voeren</a:t>
            </a:r>
            <a:r>
              <a:rPr lang="nl-NL" sz="2000" dirty="0" smtClean="0">
                <a:solidFill>
                  <a:srgbClr val="003E56"/>
                </a:solidFill>
                <a:latin typeface="Candara" pitchFamily="34" charset="0"/>
              </a:rPr>
              <a:t>.</a:t>
            </a:r>
          </a:p>
          <a:p>
            <a:pPr marL="26988">
              <a:lnSpc>
                <a:spcPct val="80000"/>
              </a:lnSpc>
            </a:pPr>
            <a:endParaRPr lang="nl-NL" sz="2000" dirty="0" smtClean="0">
              <a:solidFill>
                <a:srgbClr val="003E56"/>
              </a:solidFill>
              <a:latin typeface="Candara" pitchFamily="34" charset="0"/>
            </a:endParaRPr>
          </a:p>
          <a:p>
            <a:pPr marL="26988">
              <a:lnSpc>
                <a:spcPct val="80000"/>
              </a:lnSpc>
            </a:pPr>
            <a:r>
              <a:rPr lang="nl-NL" sz="2000" b="1" dirty="0" smtClean="0">
                <a:solidFill>
                  <a:srgbClr val="003E56"/>
                </a:solidFill>
                <a:latin typeface="Candara" pitchFamily="34" charset="0"/>
              </a:rPr>
              <a:t>1 Johannes 2: 1 en 2</a:t>
            </a:r>
          </a:p>
          <a:p>
            <a:pPr marL="26988">
              <a:lnSpc>
                <a:spcPct val="80000"/>
              </a:lnSpc>
            </a:pPr>
            <a:r>
              <a:rPr lang="nl-NL" sz="2000" dirty="0" smtClean="0">
                <a:solidFill>
                  <a:srgbClr val="003E56"/>
                </a:solidFill>
                <a:latin typeface="Candara" pitchFamily="34" charset="0"/>
              </a:rPr>
              <a:t>Kinderen</a:t>
            </a:r>
            <a:r>
              <a:rPr lang="nl-NL" sz="2000" dirty="0" smtClean="0">
                <a:solidFill>
                  <a:srgbClr val="003E56"/>
                </a:solidFill>
                <a:latin typeface="Candara" pitchFamily="34" charset="0"/>
              </a:rPr>
              <a:t>, ik schrijf u dit opdat u niet zondigt. Mocht een van u echter toch zondigen, dan hebben wij een pleitbezorger bij de Vader: Jezus Christus, de rechtvaardige. </a:t>
            </a:r>
            <a:r>
              <a:rPr lang="nl-NL" sz="2000" dirty="0" smtClean="0">
                <a:solidFill>
                  <a:srgbClr val="003E56"/>
                </a:solidFill>
                <a:latin typeface="Candara" pitchFamily="34" charset="0"/>
              </a:rPr>
              <a:t>Hij </a:t>
            </a:r>
            <a:r>
              <a:rPr lang="nl-NL" sz="2000" dirty="0" smtClean="0">
                <a:solidFill>
                  <a:srgbClr val="003E56"/>
                </a:solidFill>
                <a:latin typeface="Candara" pitchFamily="34" charset="0"/>
              </a:rPr>
              <a:t>is het die verzoening brengt voor onze zonden, en niet alleen voor die van ons, maar voor de zonden van de hele wereld.</a:t>
            </a:r>
          </a:p>
          <a:p>
            <a:pPr marL="26988">
              <a:lnSpc>
                <a:spcPct val="80000"/>
              </a:lnSpc>
            </a:pPr>
            <a:endParaRPr lang="nl-NL" sz="2000" dirty="0" smtClean="0">
              <a:solidFill>
                <a:srgbClr val="003E56"/>
              </a:solidFill>
              <a:latin typeface="Candara" pitchFamily="34" charset="0"/>
            </a:endParaRPr>
          </a:p>
          <a:p>
            <a:pPr marL="26988">
              <a:lnSpc>
                <a:spcPct val="80000"/>
              </a:lnSpc>
            </a:pPr>
            <a:r>
              <a:rPr lang="nl-NL" sz="2000" b="1" dirty="0" smtClean="0">
                <a:solidFill>
                  <a:srgbClr val="003E56"/>
                </a:solidFill>
                <a:latin typeface="Candara" pitchFamily="34" charset="0"/>
              </a:rPr>
              <a:t>Efeziërs 2: 5 en 10</a:t>
            </a:r>
            <a:endParaRPr lang="nl-NL" sz="2000" b="1" dirty="0" smtClean="0">
              <a:solidFill>
                <a:srgbClr val="003E56"/>
              </a:solidFill>
              <a:latin typeface="Candara" pitchFamily="34" charset="0"/>
            </a:endParaRPr>
          </a:p>
          <a:p>
            <a:pPr marL="26988">
              <a:lnSpc>
                <a:spcPct val="80000"/>
              </a:lnSpc>
            </a:pPr>
            <a:r>
              <a:rPr lang="nl-NL" sz="2000" dirty="0" smtClean="0">
                <a:solidFill>
                  <a:srgbClr val="003E56"/>
                </a:solidFill>
                <a:latin typeface="Candara" pitchFamily="34" charset="0"/>
              </a:rPr>
              <a:t>Ook u bent nu door zijn genade gered. </a:t>
            </a:r>
          </a:p>
          <a:p>
            <a:pPr marL="26988">
              <a:lnSpc>
                <a:spcPct val="80000"/>
              </a:lnSpc>
            </a:pPr>
            <a:r>
              <a:rPr lang="nl-NL" sz="2000" dirty="0" smtClean="0">
                <a:solidFill>
                  <a:srgbClr val="003E56"/>
                </a:solidFill>
                <a:latin typeface="Candara" pitchFamily="34" charset="0"/>
              </a:rPr>
              <a:t>Want hij heeft ons gemaakt tot wat wij nu zijn: in Christus Jezus geschapen om de weg te gaan van de goede daden die God heeft voorbereid.</a:t>
            </a:r>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148263" y="6021388"/>
            <a:ext cx="3995737" cy="720725"/>
          </a:xfrm>
        </p:spPr>
        <p:txBody>
          <a:bodyPr vert="horz" wrap="square" lIns="91440" tIns="45720" rIns="91440" bIns="45720" numCol="1" anchorCtr="0" compatLnSpc="1">
            <a:prstTxWarp prst="textNoShape">
              <a:avLst/>
            </a:prstTxWarp>
            <a:normAutofit fontScale="90000"/>
          </a:bodyPr>
          <a:lstStyle/>
          <a:p>
            <a:r>
              <a:rPr lang="nl-NL" sz="2500" b="1" smtClean="0">
                <a:solidFill>
                  <a:schemeClr val="tx2"/>
                </a:solidFill>
                <a:effectLst>
                  <a:outerShdw blurRad="38100" dist="38100" dir="2700000" algn="tl">
                    <a:srgbClr val="000000"/>
                  </a:outerShdw>
                </a:effectLst>
                <a:latin typeface="Candara" pitchFamily="34" charset="0"/>
              </a:rPr>
              <a:t>Les 5 </a:t>
            </a:r>
            <a:br>
              <a:rPr lang="nl-NL" sz="2500" b="1" smtClean="0">
                <a:solidFill>
                  <a:schemeClr val="tx2"/>
                </a:solidFill>
                <a:effectLst>
                  <a:outerShdw blurRad="38100" dist="38100" dir="2700000" algn="tl">
                    <a:srgbClr val="000000"/>
                  </a:outerShdw>
                </a:effectLst>
                <a:latin typeface="Candara" pitchFamily="34" charset="0"/>
              </a:rPr>
            </a:br>
            <a:r>
              <a:rPr lang="nl-NL" sz="2500" b="1" smtClean="0">
                <a:solidFill>
                  <a:schemeClr val="tx2"/>
                </a:solidFill>
                <a:effectLst>
                  <a:outerShdw blurRad="38100" dist="38100" dir="2700000" algn="tl">
                    <a:srgbClr val="000000"/>
                  </a:outerShdw>
                </a:effectLst>
                <a:latin typeface="Candara" pitchFamily="34" charset="0"/>
              </a:rPr>
              <a:t>Geloven is zo gek nog niet</a:t>
            </a:r>
          </a:p>
        </p:txBody>
      </p:sp>
      <p:sp>
        <p:nvSpPr>
          <p:cNvPr id="3" name="Ondertitel 2"/>
          <p:cNvSpPr>
            <a:spLocks noGrp="1"/>
          </p:cNvSpPr>
          <p:nvPr>
            <p:ph type="subTitle" idx="1"/>
          </p:nvPr>
        </p:nvSpPr>
        <p:spPr>
          <a:xfrm>
            <a:off x="1259633" y="2132856"/>
            <a:ext cx="2808311" cy="2088306"/>
          </a:xfrm>
        </p:spPr>
        <p:txBody>
          <a:bodyPr>
            <a:normAutofit/>
          </a:bodyPr>
          <a:lstStyle/>
          <a:p>
            <a:pPr marL="26988" algn="ctr">
              <a:lnSpc>
                <a:spcPct val="80000"/>
              </a:lnSpc>
            </a:pPr>
            <a:r>
              <a:rPr lang="nl-NL" sz="4000" b="1" dirty="0" smtClean="0">
                <a:solidFill>
                  <a:srgbClr val="003E56"/>
                </a:solidFill>
                <a:latin typeface="Candara" pitchFamily="34" charset="0"/>
              </a:rPr>
              <a:t>Geloven</a:t>
            </a:r>
          </a:p>
          <a:p>
            <a:pPr marL="26988" algn="ctr">
              <a:lnSpc>
                <a:spcPct val="80000"/>
              </a:lnSpc>
            </a:pPr>
            <a:r>
              <a:rPr lang="nl-NL" sz="4000" b="1" dirty="0" smtClean="0">
                <a:solidFill>
                  <a:srgbClr val="003E56"/>
                </a:solidFill>
                <a:latin typeface="Candara" pitchFamily="34" charset="0"/>
              </a:rPr>
              <a:t>=</a:t>
            </a:r>
          </a:p>
          <a:p>
            <a:pPr marL="26988" algn="ctr">
              <a:lnSpc>
                <a:spcPct val="80000"/>
              </a:lnSpc>
            </a:pPr>
            <a:r>
              <a:rPr lang="nl-NL" sz="4000" b="1" dirty="0" smtClean="0">
                <a:solidFill>
                  <a:srgbClr val="003E56"/>
                </a:solidFill>
                <a:latin typeface="Candara" pitchFamily="34" charset="0"/>
              </a:rPr>
              <a:t>genieten</a:t>
            </a: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4341" name="Picture 2"/>
          <p:cNvPicPr>
            <a:picLocks noChangeAspect="1" noChangeArrowheads="1"/>
          </p:cNvPicPr>
          <p:nvPr/>
        </p:nvPicPr>
        <p:blipFill>
          <a:blip r:embed="rId4" cstate="print"/>
          <a:srcRect/>
          <a:stretch>
            <a:fillRect/>
          </a:stretch>
        </p:blipFill>
        <p:spPr bwMode="auto">
          <a:xfrm>
            <a:off x="3886200" y="619125"/>
            <a:ext cx="4832350" cy="3459163"/>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pic>
        <p:nvPicPr>
          <p:cNvPr id="16386" name="Picture 2" descr="http://www.parkmobile.nl/parkmobileapp.nl/img/screen1.jpg"/>
          <p:cNvPicPr>
            <a:picLocks noChangeAspect="1" noChangeArrowheads="1"/>
          </p:cNvPicPr>
          <p:nvPr/>
        </p:nvPicPr>
        <p:blipFill>
          <a:blip r:embed="rId3" cstate="print"/>
          <a:srcRect/>
          <a:stretch>
            <a:fillRect/>
          </a:stretch>
        </p:blipFill>
        <p:spPr bwMode="auto">
          <a:xfrm>
            <a:off x="4648200" y="304800"/>
            <a:ext cx="2760663" cy="5410200"/>
          </a:xfrm>
          <a:prstGeom prst="rect">
            <a:avLst/>
          </a:prstGeom>
          <a:noFill/>
          <a:ln w="9525">
            <a:noFill/>
            <a:miter lim="800000"/>
            <a:headEnd/>
            <a:tailEnd/>
          </a:ln>
        </p:spPr>
      </p:pic>
      <p:sp>
        <p:nvSpPr>
          <p:cNvPr id="2" name="Titel 1"/>
          <p:cNvSpPr>
            <a:spLocks noGrp="1"/>
          </p:cNvSpPr>
          <p:nvPr>
            <p:ph type="ctrTitle"/>
          </p:nvPr>
        </p:nvSpPr>
        <p:spPr>
          <a:xfrm>
            <a:off x="5148263" y="6021388"/>
            <a:ext cx="3995737" cy="720725"/>
          </a:xfrm>
        </p:spPr>
        <p:txBody>
          <a:bodyPr vert="horz" wrap="square" lIns="91440" tIns="45720" rIns="91440" bIns="45720" numCol="1" anchorCtr="0" compatLnSpc="1">
            <a:prstTxWarp prst="textNoShape">
              <a:avLst/>
            </a:prstTxWarp>
            <a:normAutofit fontScale="90000"/>
          </a:bodyPr>
          <a:lstStyle/>
          <a:p>
            <a:r>
              <a:rPr lang="nl-NL" sz="2500" b="1" smtClean="0">
                <a:solidFill>
                  <a:schemeClr val="tx2"/>
                </a:solidFill>
                <a:effectLst>
                  <a:outerShdw blurRad="38100" dist="38100" dir="2700000" algn="tl">
                    <a:srgbClr val="000000"/>
                  </a:outerShdw>
                </a:effectLst>
                <a:latin typeface="Candara" pitchFamily="34" charset="0"/>
              </a:rPr>
              <a:t>Les 5 </a:t>
            </a:r>
            <a:br>
              <a:rPr lang="nl-NL" sz="2500" b="1" smtClean="0">
                <a:solidFill>
                  <a:schemeClr val="tx2"/>
                </a:solidFill>
                <a:effectLst>
                  <a:outerShdw blurRad="38100" dist="38100" dir="2700000" algn="tl">
                    <a:srgbClr val="000000"/>
                  </a:outerShdw>
                </a:effectLst>
                <a:latin typeface="Candara" pitchFamily="34" charset="0"/>
              </a:rPr>
            </a:br>
            <a:r>
              <a:rPr lang="nl-NL" sz="2500" b="1" smtClean="0">
                <a:solidFill>
                  <a:schemeClr val="tx2"/>
                </a:solidFill>
                <a:effectLst>
                  <a:outerShdw blurRad="38100" dist="38100" dir="2700000" algn="tl">
                    <a:srgbClr val="000000"/>
                  </a:outerShdw>
                </a:effectLst>
                <a:latin typeface="Candara" pitchFamily="34" charset="0"/>
              </a:rPr>
              <a:t>Geloven is zo gek nog niet</a:t>
            </a:r>
          </a:p>
        </p:txBody>
      </p:sp>
      <p:sp>
        <p:nvSpPr>
          <p:cNvPr id="3" name="Ondertitel 2"/>
          <p:cNvSpPr>
            <a:spLocks noGrp="1"/>
          </p:cNvSpPr>
          <p:nvPr>
            <p:ph type="subTitle" idx="1"/>
          </p:nvPr>
        </p:nvSpPr>
        <p:spPr>
          <a:xfrm>
            <a:off x="4876800" y="762000"/>
            <a:ext cx="2438400" cy="4114800"/>
          </a:xfrm>
          <a:solidFill>
            <a:schemeClr val="tx1"/>
          </a:solidFill>
        </p:spPr>
        <p:txBody>
          <a:bodyPr>
            <a:normAutofit/>
          </a:bodyPr>
          <a:lstStyle/>
          <a:p>
            <a:pPr marL="26988">
              <a:lnSpc>
                <a:spcPct val="80000"/>
              </a:lnSpc>
            </a:pPr>
            <a:endParaRPr lang="nl-NL" sz="2000" b="1" dirty="0" smtClean="0">
              <a:solidFill>
                <a:schemeClr val="bg1"/>
              </a:solidFill>
              <a:latin typeface="Gill Sans MT" pitchFamily="34" charset="0"/>
            </a:endParaRPr>
          </a:p>
          <a:p>
            <a:pPr marL="26988">
              <a:lnSpc>
                <a:spcPct val="80000"/>
              </a:lnSpc>
            </a:pPr>
            <a:endParaRPr lang="nl-NL" sz="2000" b="1" dirty="0" smtClean="0">
              <a:solidFill>
                <a:schemeClr val="bg1"/>
              </a:solidFill>
              <a:latin typeface="Gill Sans MT" pitchFamily="34" charset="0"/>
            </a:endParaRPr>
          </a:p>
          <a:p>
            <a:pPr marL="26988">
              <a:lnSpc>
                <a:spcPct val="80000"/>
              </a:lnSpc>
            </a:pPr>
            <a:r>
              <a:rPr lang="nl-NL" sz="2000" b="1" dirty="0" smtClean="0">
                <a:solidFill>
                  <a:schemeClr val="bg1"/>
                </a:solidFill>
                <a:latin typeface="Candara" pitchFamily="34" charset="0"/>
              </a:rPr>
              <a:t>Psalm 40</a:t>
            </a:r>
            <a:r>
              <a:rPr lang="nl-NL" sz="2000" b="1" dirty="0" smtClean="0">
                <a:solidFill>
                  <a:schemeClr val="bg1"/>
                </a:solidFill>
                <a:latin typeface="Candara" pitchFamily="34" charset="0"/>
              </a:rPr>
              <a:t>: 17</a:t>
            </a:r>
            <a:endParaRPr lang="nl-NL" sz="2000" b="1" dirty="0" smtClean="0">
              <a:solidFill>
                <a:schemeClr val="bg1"/>
              </a:solidFill>
              <a:latin typeface="Candara" pitchFamily="34" charset="0"/>
            </a:endParaRPr>
          </a:p>
          <a:p>
            <a:pPr marL="26988">
              <a:lnSpc>
                <a:spcPct val="80000"/>
              </a:lnSpc>
            </a:pPr>
            <a:r>
              <a:rPr lang="nl-NL" sz="2000" dirty="0" smtClean="0">
                <a:solidFill>
                  <a:schemeClr val="bg1"/>
                </a:solidFill>
                <a:latin typeface="Candara" pitchFamily="34" charset="0"/>
              </a:rPr>
              <a:t>17 Wie bij u hun </a:t>
            </a:r>
            <a:endParaRPr lang="nl-NL" sz="2000" dirty="0" smtClean="0">
              <a:solidFill>
                <a:schemeClr val="bg1"/>
              </a:solidFill>
              <a:latin typeface="Candara" pitchFamily="34" charset="0"/>
            </a:endParaRPr>
          </a:p>
          <a:p>
            <a:pPr marL="26988">
              <a:lnSpc>
                <a:spcPct val="80000"/>
              </a:lnSpc>
            </a:pPr>
            <a:r>
              <a:rPr lang="nl-NL" sz="2000" dirty="0" smtClean="0">
                <a:solidFill>
                  <a:schemeClr val="bg1"/>
                </a:solidFill>
                <a:latin typeface="Candara" pitchFamily="34" charset="0"/>
              </a:rPr>
              <a:t>geluk </a:t>
            </a:r>
            <a:r>
              <a:rPr lang="nl-NL" sz="2000" dirty="0" smtClean="0">
                <a:solidFill>
                  <a:schemeClr val="bg1"/>
                </a:solidFill>
                <a:latin typeface="Candara" pitchFamily="34" charset="0"/>
              </a:rPr>
              <a:t>zoeken zullen </a:t>
            </a:r>
            <a:endParaRPr lang="nl-NL" sz="2000" dirty="0" smtClean="0">
              <a:solidFill>
                <a:schemeClr val="bg1"/>
              </a:solidFill>
              <a:latin typeface="Candara" pitchFamily="34" charset="0"/>
            </a:endParaRPr>
          </a:p>
          <a:p>
            <a:pPr marL="26988">
              <a:lnSpc>
                <a:spcPct val="80000"/>
              </a:lnSpc>
            </a:pPr>
            <a:r>
              <a:rPr lang="nl-NL" sz="2000" dirty="0" smtClean="0">
                <a:solidFill>
                  <a:schemeClr val="bg1"/>
                </a:solidFill>
                <a:latin typeface="Candara" pitchFamily="34" charset="0"/>
              </a:rPr>
              <a:t>lachen </a:t>
            </a:r>
            <a:r>
              <a:rPr lang="nl-NL" sz="2000" dirty="0" smtClean="0">
                <a:solidFill>
                  <a:schemeClr val="bg1"/>
                </a:solidFill>
                <a:latin typeface="Candara" pitchFamily="34" charset="0"/>
              </a:rPr>
              <a:t>en vrolijk zijn, </a:t>
            </a:r>
          </a:p>
          <a:p>
            <a:pPr marL="26988">
              <a:lnSpc>
                <a:spcPct val="80000"/>
              </a:lnSpc>
            </a:pPr>
            <a:r>
              <a:rPr lang="nl-NL" sz="2000" dirty="0" smtClean="0">
                <a:solidFill>
                  <a:schemeClr val="bg1"/>
                </a:solidFill>
                <a:latin typeface="Candara" pitchFamily="34" charset="0"/>
              </a:rPr>
              <a:t>wie van u hun </a:t>
            </a:r>
            <a:endParaRPr lang="nl-NL" sz="2000" dirty="0" smtClean="0">
              <a:solidFill>
                <a:schemeClr val="bg1"/>
              </a:solidFill>
              <a:latin typeface="Candara" pitchFamily="34" charset="0"/>
            </a:endParaRPr>
          </a:p>
          <a:p>
            <a:pPr marL="26988">
              <a:lnSpc>
                <a:spcPct val="80000"/>
              </a:lnSpc>
            </a:pPr>
            <a:r>
              <a:rPr lang="nl-NL" sz="2000" dirty="0" smtClean="0">
                <a:solidFill>
                  <a:schemeClr val="bg1"/>
                </a:solidFill>
                <a:latin typeface="Candara" pitchFamily="34" charset="0"/>
              </a:rPr>
              <a:t>redding </a:t>
            </a:r>
            <a:r>
              <a:rPr lang="nl-NL" sz="2000" dirty="0" smtClean="0">
                <a:solidFill>
                  <a:schemeClr val="bg1"/>
                </a:solidFill>
                <a:latin typeface="Candara" pitchFamily="34" charset="0"/>
              </a:rPr>
              <a:t>verwachten </a:t>
            </a:r>
            <a:endParaRPr lang="nl-NL" sz="2000" dirty="0" smtClean="0">
              <a:solidFill>
                <a:schemeClr val="bg1"/>
              </a:solidFill>
              <a:latin typeface="Candara" pitchFamily="34" charset="0"/>
            </a:endParaRPr>
          </a:p>
          <a:p>
            <a:pPr marL="26988">
              <a:lnSpc>
                <a:spcPct val="80000"/>
              </a:lnSpc>
            </a:pPr>
            <a:r>
              <a:rPr lang="nl-NL" sz="2000" dirty="0" smtClean="0">
                <a:solidFill>
                  <a:schemeClr val="bg1"/>
                </a:solidFill>
                <a:latin typeface="Candara" pitchFamily="34" charset="0"/>
              </a:rPr>
              <a:t>zullen </a:t>
            </a:r>
            <a:r>
              <a:rPr lang="nl-NL" sz="2000" dirty="0" smtClean="0">
                <a:solidFill>
                  <a:schemeClr val="bg1"/>
                </a:solidFill>
                <a:latin typeface="Candara" pitchFamily="34" charset="0"/>
              </a:rPr>
              <a:t>steeds weer zeggen: </a:t>
            </a:r>
          </a:p>
          <a:p>
            <a:pPr marL="26988">
              <a:lnSpc>
                <a:spcPct val="80000"/>
              </a:lnSpc>
            </a:pPr>
            <a:r>
              <a:rPr lang="nl-NL" sz="2000" dirty="0" smtClean="0">
                <a:solidFill>
                  <a:schemeClr val="bg1"/>
                </a:solidFill>
                <a:latin typeface="Candara" pitchFamily="34" charset="0"/>
              </a:rPr>
              <a:t>‘Groot is de HEER.’</a:t>
            </a:r>
            <a:r>
              <a:rPr lang="nl-NL" sz="2000" dirty="0" smtClean="0">
                <a:solidFill>
                  <a:schemeClr val="bg1"/>
                </a:solidFill>
                <a:latin typeface="Gill Sans MT" pitchFamily="34" charset="0"/>
              </a:rPr>
              <a:t> </a:t>
            </a:r>
          </a:p>
          <a:p>
            <a:pPr marL="26988">
              <a:lnSpc>
                <a:spcPct val="80000"/>
              </a:lnSpc>
            </a:pPr>
            <a:endParaRPr lang="nl-NL" sz="2000" dirty="0" smtClean="0">
              <a:solidFill>
                <a:schemeClr val="tx1"/>
              </a:solidFill>
              <a:latin typeface="Candara" pitchFamily="34" charset="0"/>
            </a:endParaRPr>
          </a:p>
        </p:txBody>
      </p:sp>
      <p:pic>
        <p:nvPicPr>
          <p:cNvPr id="16389"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148263" y="6021388"/>
            <a:ext cx="3995737" cy="720725"/>
          </a:xfrm>
        </p:spPr>
        <p:txBody>
          <a:bodyPr vert="horz" wrap="square" lIns="91440" tIns="45720" rIns="91440" bIns="45720" numCol="1" anchorCtr="0" compatLnSpc="1">
            <a:prstTxWarp prst="textNoShape">
              <a:avLst/>
            </a:prstTxWarp>
            <a:normAutofit fontScale="90000"/>
          </a:bodyPr>
          <a:lstStyle/>
          <a:p>
            <a:r>
              <a:rPr lang="nl-NL" sz="2500" b="1" smtClean="0">
                <a:solidFill>
                  <a:schemeClr val="tx2"/>
                </a:solidFill>
                <a:effectLst>
                  <a:outerShdw blurRad="38100" dist="38100" dir="2700000" algn="tl">
                    <a:srgbClr val="000000"/>
                  </a:outerShdw>
                </a:effectLst>
                <a:latin typeface="Candara" pitchFamily="34" charset="0"/>
              </a:rPr>
              <a:t>Les 5 </a:t>
            </a:r>
            <a:br>
              <a:rPr lang="nl-NL" sz="2500" b="1" smtClean="0">
                <a:solidFill>
                  <a:schemeClr val="tx2"/>
                </a:solidFill>
                <a:effectLst>
                  <a:outerShdw blurRad="38100" dist="38100" dir="2700000" algn="tl">
                    <a:srgbClr val="000000"/>
                  </a:outerShdw>
                </a:effectLst>
                <a:latin typeface="Candara" pitchFamily="34" charset="0"/>
              </a:rPr>
            </a:br>
            <a:r>
              <a:rPr lang="nl-NL" sz="2500" b="1" smtClean="0">
                <a:solidFill>
                  <a:schemeClr val="tx2"/>
                </a:solidFill>
                <a:effectLst>
                  <a:outerShdw blurRad="38100" dist="38100" dir="2700000" algn="tl">
                    <a:srgbClr val="000000"/>
                  </a:outerShdw>
                </a:effectLst>
                <a:latin typeface="Candara" pitchFamily="34" charset="0"/>
              </a:rPr>
              <a:t>Geloven is zo gek nog niet</a:t>
            </a:r>
          </a:p>
        </p:txBody>
      </p:sp>
      <p:pic>
        <p:nvPicPr>
          <p:cNvPr id="1843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8436" name="Picture 2"/>
          <p:cNvPicPr>
            <a:picLocks noChangeAspect="1" noChangeArrowheads="1"/>
          </p:cNvPicPr>
          <p:nvPr/>
        </p:nvPicPr>
        <p:blipFill>
          <a:blip r:embed="rId4" cstate="print"/>
          <a:srcRect/>
          <a:stretch>
            <a:fillRect/>
          </a:stretch>
        </p:blipFill>
        <p:spPr bwMode="auto">
          <a:xfrm>
            <a:off x="5257800" y="2971800"/>
            <a:ext cx="3308350" cy="2368550"/>
          </a:xfrm>
          <a:prstGeom prst="rect">
            <a:avLst/>
          </a:prstGeom>
          <a:noFill/>
          <a:ln w="9525">
            <a:noFill/>
            <a:miter lim="800000"/>
            <a:headEnd/>
            <a:tailEnd/>
          </a:ln>
        </p:spPr>
      </p:pic>
      <p:sp>
        <p:nvSpPr>
          <p:cNvPr id="7" name="Ondertitel 6"/>
          <p:cNvSpPr>
            <a:spLocks noGrp="1"/>
          </p:cNvSpPr>
          <p:nvPr>
            <p:ph type="subTitle" idx="1"/>
          </p:nvPr>
        </p:nvSpPr>
        <p:spPr>
          <a:xfrm>
            <a:off x="1371600" y="908720"/>
            <a:ext cx="7407275" cy="2063080"/>
          </a:xfrm>
        </p:spPr>
        <p:txBody>
          <a:bodyPr>
            <a:normAutofit/>
          </a:bodyPr>
          <a:lstStyle/>
          <a:p>
            <a:pPr marL="26988">
              <a:lnSpc>
                <a:spcPct val="80000"/>
              </a:lnSpc>
            </a:pPr>
            <a:r>
              <a:rPr lang="nl-NL" sz="3200" b="1" dirty="0" smtClean="0">
                <a:solidFill>
                  <a:srgbClr val="003E56"/>
                </a:solidFill>
                <a:latin typeface="Candara" pitchFamily="34" charset="0"/>
              </a:rPr>
              <a:t>Filippenzen 4: 4</a:t>
            </a:r>
          </a:p>
          <a:p>
            <a:pPr marL="26988">
              <a:lnSpc>
                <a:spcPct val="80000"/>
              </a:lnSpc>
            </a:pPr>
            <a:r>
              <a:rPr lang="nl-NL" sz="3200" dirty="0" smtClean="0">
                <a:solidFill>
                  <a:srgbClr val="003E56"/>
                </a:solidFill>
                <a:latin typeface="Candara" pitchFamily="34" charset="0"/>
              </a:rPr>
              <a:t>Laat de Heer uw vreugde blijven; </a:t>
            </a:r>
            <a:endParaRPr lang="nl-NL" sz="3200" dirty="0" smtClean="0">
              <a:solidFill>
                <a:srgbClr val="003E56"/>
              </a:solidFill>
              <a:latin typeface="Candara" pitchFamily="34" charset="0"/>
            </a:endParaRPr>
          </a:p>
          <a:p>
            <a:pPr marL="26988">
              <a:lnSpc>
                <a:spcPct val="80000"/>
              </a:lnSpc>
            </a:pPr>
            <a:r>
              <a:rPr lang="nl-NL" sz="3200" dirty="0" smtClean="0">
                <a:solidFill>
                  <a:srgbClr val="003E56"/>
                </a:solidFill>
                <a:latin typeface="Candara" pitchFamily="34" charset="0"/>
              </a:rPr>
              <a:t>ik </a:t>
            </a:r>
            <a:r>
              <a:rPr lang="nl-NL" sz="3200" dirty="0" smtClean="0">
                <a:solidFill>
                  <a:srgbClr val="003E56"/>
                </a:solidFill>
                <a:latin typeface="Candara" pitchFamily="34" charset="0"/>
              </a:rPr>
              <a:t>zeg u nogmaals: </a:t>
            </a:r>
            <a:endParaRPr lang="nl-NL" sz="3200" dirty="0" smtClean="0">
              <a:solidFill>
                <a:srgbClr val="003E56"/>
              </a:solidFill>
              <a:latin typeface="Candara" pitchFamily="34" charset="0"/>
            </a:endParaRPr>
          </a:p>
          <a:p>
            <a:pPr marL="26988">
              <a:lnSpc>
                <a:spcPct val="80000"/>
              </a:lnSpc>
            </a:pPr>
            <a:r>
              <a:rPr lang="nl-NL" sz="3200" dirty="0" smtClean="0">
                <a:solidFill>
                  <a:srgbClr val="003E56"/>
                </a:solidFill>
                <a:latin typeface="Candara" pitchFamily="34" charset="0"/>
              </a:rPr>
              <a:t>wees </a:t>
            </a:r>
            <a:r>
              <a:rPr lang="nl-NL" sz="3200" dirty="0" smtClean="0">
                <a:solidFill>
                  <a:srgbClr val="003E56"/>
                </a:solidFill>
                <a:latin typeface="Candara" pitchFamily="34" charset="0"/>
              </a:rPr>
              <a:t>altijd verheugd.</a:t>
            </a:r>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5148263" y="6021388"/>
            <a:ext cx="3995737" cy="720725"/>
          </a:xfrm>
        </p:spPr>
        <p:txBody>
          <a:bodyPr vert="horz" wrap="square" lIns="91440" tIns="45720" rIns="91440" bIns="45720" numCol="1" anchorCtr="0" compatLnSpc="1">
            <a:prstTxWarp prst="textNoShape">
              <a:avLst/>
            </a:prstTxWarp>
            <a:normAutofit fontScale="90000"/>
          </a:bodyPr>
          <a:lstStyle/>
          <a:p>
            <a:r>
              <a:rPr lang="nl-NL" sz="2500" b="1" smtClean="0">
                <a:solidFill>
                  <a:schemeClr val="tx2"/>
                </a:solidFill>
                <a:effectLst>
                  <a:outerShdw blurRad="38100" dist="38100" dir="2700000" algn="tl">
                    <a:srgbClr val="000000"/>
                  </a:outerShdw>
                </a:effectLst>
                <a:latin typeface="Candara" pitchFamily="34" charset="0"/>
              </a:rPr>
              <a:t>Les 5 </a:t>
            </a:r>
            <a:br>
              <a:rPr lang="nl-NL" sz="2500" b="1" smtClean="0">
                <a:solidFill>
                  <a:schemeClr val="tx2"/>
                </a:solidFill>
                <a:effectLst>
                  <a:outerShdw blurRad="38100" dist="38100" dir="2700000" algn="tl">
                    <a:srgbClr val="000000"/>
                  </a:outerShdw>
                </a:effectLst>
                <a:latin typeface="Candara" pitchFamily="34" charset="0"/>
              </a:rPr>
            </a:br>
            <a:r>
              <a:rPr lang="nl-NL" sz="2500" b="1" smtClean="0">
                <a:solidFill>
                  <a:schemeClr val="tx2"/>
                </a:solidFill>
                <a:effectLst>
                  <a:outerShdw blurRad="38100" dist="38100" dir="2700000" algn="tl">
                    <a:srgbClr val="000000"/>
                  </a:outerShdw>
                </a:effectLst>
                <a:latin typeface="Candara" pitchFamily="34" charset="0"/>
              </a:rPr>
              <a:t>Geloven is zo gek nog niet</a:t>
            </a:r>
          </a:p>
        </p:txBody>
      </p:sp>
      <p:pic>
        <p:nvPicPr>
          <p:cNvPr id="1843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8436" name="Picture 2"/>
          <p:cNvPicPr>
            <a:picLocks noChangeAspect="1" noChangeArrowheads="1"/>
          </p:cNvPicPr>
          <p:nvPr/>
        </p:nvPicPr>
        <p:blipFill>
          <a:blip r:embed="rId4" cstate="print"/>
          <a:srcRect/>
          <a:stretch>
            <a:fillRect/>
          </a:stretch>
        </p:blipFill>
        <p:spPr bwMode="auto">
          <a:xfrm>
            <a:off x="5652120" y="3717032"/>
            <a:ext cx="3308350" cy="2368550"/>
          </a:xfrm>
          <a:prstGeom prst="rect">
            <a:avLst/>
          </a:prstGeom>
          <a:noFill/>
          <a:ln w="9525">
            <a:noFill/>
            <a:miter lim="800000"/>
            <a:headEnd/>
            <a:tailEnd/>
          </a:ln>
        </p:spPr>
      </p:pic>
      <p:sp>
        <p:nvSpPr>
          <p:cNvPr id="7" name="Ondertitel 6"/>
          <p:cNvSpPr>
            <a:spLocks noGrp="1"/>
          </p:cNvSpPr>
          <p:nvPr>
            <p:ph type="subTitle" idx="1"/>
          </p:nvPr>
        </p:nvSpPr>
        <p:spPr>
          <a:xfrm>
            <a:off x="1331640" y="692696"/>
            <a:ext cx="7407275" cy="3607296"/>
          </a:xfrm>
        </p:spPr>
        <p:txBody>
          <a:bodyPr>
            <a:normAutofit/>
          </a:bodyPr>
          <a:lstStyle/>
          <a:p>
            <a:pPr marL="26988">
              <a:lnSpc>
                <a:spcPct val="80000"/>
              </a:lnSpc>
            </a:pPr>
            <a:r>
              <a:rPr lang="nl-NL" sz="2400" b="1" dirty="0" err="1" smtClean="0">
                <a:solidFill>
                  <a:srgbClr val="003E56"/>
                </a:solidFill>
                <a:latin typeface="Candara" pitchFamily="34" charset="0"/>
              </a:rPr>
              <a:t>Habakuk</a:t>
            </a:r>
            <a:r>
              <a:rPr lang="nl-NL" sz="2400" b="1" dirty="0" smtClean="0">
                <a:solidFill>
                  <a:srgbClr val="003E56"/>
                </a:solidFill>
                <a:latin typeface="Candara" pitchFamily="34" charset="0"/>
              </a:rPr>
              <a:t> 3</a:t>
            </a:r>
            <a:r>
              <a:rPr lang="nl-NL" sz="2400" b="1" dirty="0" smtClean="0">
                <a:solidFill>
                  <a:srgbClr val="003E56"/>
                </a:solidFill>
                <a:latin typeface="Candara" pitchFamily="34" charset="0"/>
              </a:rPr>
              <a:t>: 17-19</a:t>
            </a:r>
            <a:endParaRPr lang="nl-NL" sz="2400" b="1" dirty="0" smtClean="0">
              <a:solidFill>
                <a:srgbClr val="003E56"/>
              </a:solidFill>
              <a:latin typeface="Candara" pitchFamily="34" charset="0"/>
            </a:endParaRPr>
          </a:p>
          <a:p>
            <a:pPr marL="26988">
              <a:lnSpc>
                <a:spcPct val="80000"/>
              </a:lnSpc>
            </a:pPr>
            <a:r>
              <a:rPr lang="nl-NL" sz="2400" dirty="0" smtClean="0">
                <a:solidFill>
                  <a:srgbClr val="003E56"/>
                </a:solidFill>
                <a:latin typeface="Candara" pitchFamily="34" charset="0"/>
              </a:rPr>
              <a:t>17 Al zal de vijgenboom niet bloeien, al zal de wijnstok niets voortbrengen, al zal de oogst van de olijfboom tegenvallen, al zal er geen koren op de akkers staan, al zal er geen schaap meer in de kooien zijn en geen rund meer binnen de omheining – 18 toch zal ik juichen voor de HEER, jubelen voor de God die mij redt. 19 God, de HEER, is mijn kracht, hij maakt mijn voeten snel als hinden, hij laat mij over mijn bergen gaan.</a:t>
            </a:r>
          </a:p>
          <a:p>
            <a:pPr marL="26988">
              <a:lnSpc>
                <a:spcPct val="80000"/>
              </a:lnSpc>
            </a:pPr>
            <a:endParaRPr lang="nl-NL" sz="2000" dirty="0" smtClean="0">
              <a:solidFill>
                <a:srgbClr val="003E56"/>
              </a:solidFill>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148263" y="6021388"/>
            <a:ext cx="3995737" cy="720725"/>
          </a:xfrm>
        </p:spPr>
        <p:txBody>
          <a:bodyPr vert="horz" wrap="square" lIns="91440" tIns="45720" rIns="91440" bIns="45720" numCol="1" anchorCtr="0" compatLnSpc="1">
            <a:prstTxWarp prst="textNoShape">
              <a:avLst/>
            </a:prstTxWarp>
            <a:normAutofit fontScale="90000"/>
          </a:bodyPr>
          <a:lstStyle/>
          <a:p>
            <a:r>
              <a:rPr lang="nl-NL" sz="2500" b="1" smtClean="0">
                <a:solidFill>
                  <a:schemeClr val="tx2"/>
                </a:solidFill>
                <a:effectLst>
                  <a:outerShdw blurRad="38100" dist="38100" dir="2700000" algn="tl">
                    <a:srgbClr val="000000"/>
                  </a:outerShdw>
                </a:effectLst>
                <a:latin typeface="Candara" pitchFamily="34" charset="0"/>
              </a:rPr>
              <a:t>Les 5 </a:t>
            </a:r>
            <a:br>
              <a:rPr lang="nl-NL" sz="2500" b="1" smtClean="0">
                <a:solidFill>
                  <a:schemeClr val="tx2"/>
                </a:solidFill>
                <a:effectLst>
                  <a:outerShdw blurRad="38100" dist="38100" dir="2700000" algn="tl">
                    <a:srgbClr val="000000"/>
                  </a:outerShdw>
                </a:effectLst>
                <a:latin typeface="Candara" pitchFamily="34" charset="0"/>
              </a:rPr>
            </a:br>
            <a:r>
              <a:rPr lang="nl-NL" sz="2500" b="1" smtClean="0">
                <a:solidFill>
                  <a:schemeClr val="tx2"/>
                </a:solidFill>
                <a:effectLst>
                  <a:outerShdw blurRad="38100" dist="38100" dir="2700000" algn="tl">
                    <a:srgbClr val="000000"/>
                  </a:outerShdw>
                </a:effectLst>
                <a:latin typeface="Candara" pitchFamily="34" charset="0"/>
              </a:rPr>
              <a:t>Geloven is zo gek nog niet</a:t>
            </a:r>
          </a:p>
        </p:txBody>
      </p:sp>
      <p:sp>
        <p:nvSpPr>
          <p:cNvPr id="3" name="Ondertitel 2"/>
          <p:cNvSpPr>
            <a:spLocks noGrp="1"/>
          </p:cNvSpPr>
          <p:nvPr>
            <p:ph type="subTitle" idx="1"/>
          </p:nvPr>
        </p:nvSpPr>
        <p:spPr>
          <a:xfrm>
            <a:off x="1259632" y="2132856"/>
            <a:ext cx="5112593" cy="2088306"/>
          </a:xfrm>
        </p:spPr>
        <p:txBody>
          <a:bodyPr>
            <a:normAutofit/>
          </a:bodyPr>
          <a:lstStyle/>
          <a:p>
            <a:pPr marL="26988">
              <a:lnSpc>
                <a:spcPct val="80000"/>
              </a:lnSpc>
            </a:pPr>
            <a:r>
              <a:rPr lang="nl-NL" sz="4000" b="1" dirty="0" smtClean="0">
                <a:solidFill>
                  <a:srgbClr val="003E56"/>
                </a:solidFill>
                <a:latin typeface="Candara" pitchFamily="34" charset="0"/>
              </a:rPr>
              <a:t>Helden</a:t>
            </a: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4341" name="Picture 2"/>
          <p:cNvPicPr>
            <a:picLocks noChangeAspect="1" noChangeArrowheads="1"/>
          </p:cNvPicPr>
          <p:nvPr/>
        </p:nvPicPr>
        <p:blipFill>
          <a:blip r:embed="rId4" cstate="print"/>
          <a:srcRect/>
          <a:stretch>
            <a:fillRect/>
          </a:stretch>
        </p:blipFill>
        <p:spPr bwMode="auto">
          <a:xfrm>
            <a:off x="3886200" y="619125"/>
            <a:ext cx="4832350" cy="3459163"/>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Zonnewende">
  <a:themeElements>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1_Zonnewende">
      <a:majorFont>
        <a:latin typeface=""/>
        <a:ea typeface=""/>
        <a:cs typeface=""/>
      </a:majorFont>
      <a:minorFont>
        <a:latin typeface=""/>
        <a:ea typeface=""/>
        <a:cs typeface=""/>
      </a:minorFont>
    </a:fontScheme>
    <a:fmtScheme name="Zonnewend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282</TotalTime>
  <Words>552</Words>
  <Application>Microsoft Office PowerPoint</Application>
  <PresentationFormat>Diavoorstelling (4:3)</PresentationFormat>
  <Paragraphs>73</Paragraphs>
  <Slides>11</Slides>
  <Notes>11</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11</vt:i4>
      </vt:variant>
    </vt:vector>
  </HeadingPairs>
  <TitlesOfParts>
    <vt:vector size="18" baseType="lpstr">
      <vt:lpstr>Gill Sans MT</vt:lpstr>
      <vt:lpstr>Arial</vt:lpstr>
      <vt:lpstr>Wingdings 2</vt:lpstr>
      <vt:lpstr>Verdana</vt:lpstr>
      <vt:lpstr>Calibri</vt:lpstr>
      <vt:lpstr>Candara</vt:lpstr>
      <vt:lpstr>1_Zonnewende</vt:lpstr>
      <vt:lpstr>Les 5  Geloven is zo gek nog niet</vt:lpstr>
      <vt:lpstr>Les 5  Geloven is zo gek nog niet</vt:lpstr>
      <vt:lpstr>Les 5  Geloven is zo gek nog niet</vt:lpstr>
      <vt:lpstr>Les 5  Geloven is zo gek nog niet</vt:lpstr>
      <vt:lpstr>Les 5  Geloven is zo gek nog niet</vt:lpstr>
      <vt:lpstr>Les 5  Geloven is zo gek nog niet</vt:lpstr>
      <vt:lpstr>Les 5  Geloven is zo gek nog niet</vt:lpstr>
      <vt:lpstr>Les 5  Geloven is zo gek nog niet</vt:lpstr>
      <vt:lpstr>Les 5  Geloven is zo gek nog niet</vt:lpstr>
      <vt:lpstr>Les 5  Geloven is zo gek nog niet</vt:lpstr>
      <vt:lpstr>Les 5  Geloven is zo gek nog niet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32</cp:revision>
  <dcterms:created xsi:type="dcterms:W3CDTF">2011-08-15T13:01:05Z</dcterms:created>
  <dcterms:modified xsi:type="dcterms:W3CDTF">2014-02-04T13:43:58Z</dcterms:modified>
</cp:coreProperties>
</file>