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65" r:id="rId4"/>
    <p:sldId id="257" r:id="rId5"/>
    <p:sldId id="258" r:id="rId6"/>
    <p:sldId id="266" r:id="rId7"/>
    <p:sldId id="259" r:id="rId8"/>
    <p:sldId id="260" r:id="rId9"/>
    <p:sldId id="263" r:id="rId10"/>
    <p:sldId id="262" r:id="rId11"/>
    <p:sldId id="267" r:id="rId12"/>
    <p:sldId id="268" r:id="rId13"/>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fld id="{C5A0310E-729A-4D79-8026-A3C151D84856}"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6BB8AA2F-7B24-4DA2-9047-015FFA1ADFE1}"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FFF2AFFD-DC6A-48E9-80AC-372616C47E13}"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CDC79B3B-FFB9-4FF7-BA42-1731467A8F0C}"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514D0F42-E45C-41A5-AACF-BDDF3AB0772F}"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9DD6BC73-CDC7-49B8-A146-DC7486AC954A}"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47963BE3-F966-4934-831F-3557825B2DBC}"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4C345A87-C7B6-4D6B-B5F9-D5DAD269A783}"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51EA9EFB-E5A1-44E8-A49A-85ABBA464028}"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376C6A4E-5938-4604-B997-78A7763E30F0}"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7C54F73D-63DE-4B2C-BB8C-4722C3F66EBA}"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21868D2E-333D-4A4B-BFFA-DF63C9B42229}"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D58D8763-EE01-4D84-9AD6-E13D9A03B2B4}" type="datetimeFigureOut">
              <a:rPr lang="nl-NL"/>
              <a:pPr/>
              <a:t>25-3-2014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EBEC63EE-68FD-4F37-98BC-EA948D6456AE}"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8B033121-AF5D-43A6-BE21-AD8C9D56F754}" type="datetimeFigureOut">
              <a:rPr lang="nl-NL"/>
              <a:pPr/>
              <a:t>25-3-2014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9DB93BDD-526F-4C99-94D6-85DC2C389E3C}"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280D26AD-82F1-4958-BB67-59ECE8F88E2C}" type="datetimeFigureOut">
              <a:rPr lang="nl-NL"/>
              <a:pPr/>
              <a:t>25-3-2014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62BD835C-24D9-431B-B0F9-2334500CABAD}"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18BA44E2-63E8-410F-951F-75B2515B158A}"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2D1DA485-9982-487A-A2B6-E0E9BE7497F4}"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9DB33C55-7525-4510-A81E-640B95C67E99}"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1DE960FE-8140-46C9-B4D8-A0138E69C8C4}"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EE764A60-AB1B-4B67-8822-C3D362B027B5}" type="datetimeFigureOut">
              <a:rPr lang="nl-NL"/>
              <a:pPr/>
              <a:t>25-3-2014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5634E8C-804E-49ED-849D-F5A4EB0DBB58}"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611560" y="620688"/>
            <a:ext cx="7920880" cy="3888432"/>
          </a:xfrm>
        </p:spPr>
        <p:txBody>
          <a:bodyPr rtlCol="0">
            <a:normAutofit/>
          </a:bodyPr>
          <a:lstStyle/>
          <a:p>
            <a:pPr algn="l" eaLnBrk="1" fontAlgn="auto" hangingPunct="1">
              <a:spcAft>
                <a:spcPts val="0"/>
              </a:spcAft>
              <a:defRPr/>
            </a:pPr>
            <a:r>
              <a:rPr lang="nl-NL" sz="2400" b="1" dirty="0" smtClean="0">
                <a:solidFill>
                  <a:schemeClr val="tx1"/>
                </a:solidFill>
                <a:ea typeface="+mn-ea"/>
              </a:rPr>
              <a:t>Wat doe ik hier vandaag?</a:t>
            </a:r>
          </a:p>
          <a:p>
            <a:pPr algn="l" eaLnBrk="1" fontAlgn="auto" hangingPunct="1">
              <a:spcAft>
                <a:spcPts val="0"/>
              </a:spcAft>
              <a:defRPr/>
            </a:pPr>
            <a:endParaRPr lang="nl-NL" sz="2400" dirty="0" smtClean="0">
              <a:solidFill>
                <a:schemeClr val="tx1"/>
              </a:solidFill>
              <a:ea typeface="+mn-ea"/>
            </a:endParaRPr>
          </a:p>
          <a:p>
            <a:pPr algn="l" eaLnBrk="1" fontAlgn="auto" hangingPunct="1">
              <a:spcAft>
                <a:spcPts val="0"/>
              </a:spcAft>
              <a:buFont typeface="Arial" pitchFamily="34" charset="0"/>
              <a:buChar char="•"/>
              <a:defRPr/>
            </a:pPr>
            <a:r>
              <a:rPr lang="nl-NL" sz="2400" dirty="0" smtClean="0">
                <a:solidFill>
                  <a:schemeClr val="tx1"/>
                </a:solidFill>
                <a:ea typeface="+mn-ea"/>
              </a:rPr>
              <a:t> Ik ontdek waarin ik de zorg van God de Vader in mijn leven kan zien.</a:t>
            </a:r>
          </a:p>
          <a:p>
            <a:pPr algn="l" eaLnBrk="1" fontAlgn="auto" hangingPunct="1">
              <a:spcAft>
                <a:spcPts val="0"/>
              </a:spcAft>
              <a:buFont typeface="Arial" pitchFamily="34" charset="0"/>
              <a:buChar char="•"/>
              <a:defRPr/>
            </a:pPr>
            <a:r>
              <a:rPr lang="nl-NL" sz="2400" dirty="0" smtClean="0">
                <a:solidFill>
                  <a:schemeClr val="tx1"/>
                </a:solidFill>
                <a:ea typeface="+mn-ea"/>
              </a:rPr>
              <a:t> Ik leer wat ‘voorzienigheid’ betekent.</a:t>
            </a:r>
          </a:p>
          <a:p>
            <a:pPr algn="l" eaLnBrk="1" fontAlgn="auto" hangingPunct="1">
              <a:spcAft>
                <a:spcPts val="0"/>
              </a:spcAft>
              <a:buFont typeface="Arial" pitchFamily="34" charset="0"/>
              <a:buChar char="•"/>
              <a:defRPr/>
            </a:pPr>
            <a:r>
              <a:rPr lang="nl-NL" sz="2400" dirty="0" smtClean="0">
                <a:solidFill>
                  <a:schemeClr val="tx1"/>
                </a:solidFill>
                <a:ea typeface="+mn-ea"/>
              </a:rPr>
              <a:t> </a:t>
            </a:r>
            <a:r>
              <a:rPr lang="nl-NL" sz="2400" dirty="0" smtClean="0">
                <a:solidFill>
                  <a:schemeClr val="tx1"/>
                </a:solidFill>
                <a:ea typeface="+mn-ea"/>
              </a:rPr>
              <a:t>Ik denk erover na of ik mij wil overgeven aan Gods zorg.</a:t>
            </a:r>
            <a:endParaRPr lang="nl-NL" sz="2400" dirty="0">
              <a:solidFill>
                <a:schemeClr val="tx1"/>
              </a:solidFill>
              <a:ea typeface="+mn-ea"/>
            </a:endParaRPr>
          </a:p>
        </p:txBody>
      </p:sp>
      <p:sp>
        <p:nvSpPr>
          <p:cNvPr id="9" name="Titel 1"/>
          <p:cNvSpPr txBox="1">
            <a:spLocks/>
          </p:cNvSpPr>
          <p:nvPr/>
        </p:nvSpPr>
        <p:spPr>
          <a:xfrm>
            <a:off x="2555776" y="5949280"/>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3315" name="Afbeelding 9"/>
          <p:cNvPicPr>
            <a:picLocks noChangeAspect="1"/>
          </p:cNvPicPr>
          <p:nvPr/>
        </p:nvPicPr>
        <p:blipFill>
          <a:blip r:embed="rId2" cstate="print"/>
          <a:srcRect/>
          <a:stretch>
            <a:fillRect/>
          </a:stretch>
        </p:blipFill>
        <p:spPr bwMode="auto">
          <a:xfrm>
            <a:off x="6012160" y="4653136"/>
            <a:ext cx="2684462" cy="178435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Ondertitel 2"/>
          <p:cNvSpPr>
            <a:spLocks noGrp="1"/>
          </p:cNvSpPr>
          <p:nvPr>
            <p:ph type="subTitle" idx="1"/>
          </p:nvPr>
        </p:nvSpPr>
        <p:spPr>
          <a:xfrm>
            <a:off x="539750" y="542925"/>
            <a:ext cx="7992690" cy="4398963"/>
          </a:xfrm>
        </p:spPr>
        <p:txBody>
          <a:bodyPr/>
          <a:lstStyle/>
          <a:p>
            <a:pPr algn="l" eaLnBrk="1" hangingPunct="1">
              <a:lnSpc>
                <a:spcPct val="90000"/>
              </a:lnSpc>
            </a:pPr>
            <a:r>
              <a:rPr lang="nl-NL" sz="2200" b="1" dirty="0" smtClean="0">
                <a:solidFill>
                  <a:schemeClr val="tx1"/>
                </a:solidFill>
              </a:rPr>
              <a:t>Handelingen 2: </a:t>
            </a:r>
            <a:r>
              <a:rPr lang="nl-NL" sz="2200" b="1" dirty="0" smtClean="0">
                <a:solidFill>
                  <a:schemeClr val="tx1"/>
                </a:solidFill>
              </a:rPr>
              <a:t>22-24</a:t>
            </a:r>
            <a:endParaRPr lang="nl-NL" sz="2200" dirty="0" smtClean="0">
              <a:solidFill>
                <a:schemeClr val="tx1"/>
              </a:solidFill>
            </a:endParaRPr>
          </a:p>
          <a:p>
            <a:pPr algn="l" eaLnBrk="1" hangingPunct="1">
              <a:lnSpc>
                <a:spcPct val="90000"/>
              </a:lnSpc>
            </a:pPr>
            <a:r>
              <a:rPr lang="nl-NL" sz="2200" dirty="0" smtClean="0">
                <a:solidFill>
                  <a:schemeClr val="tx1"/>
                </a:solidFill>
              </a:rPr>
              <a:t>22 Israëlieten, luister naar wat ik u zeg: </a:t>
            </a:r>
            <a:endParaRPr lang="nl-NL" sz="2200" dirty="0" smtClean="0">
              <a:solidFill>
                <a:schemeClr val="tx1"/>
              </a:solidFill>
            </a:endParaRPr>
          </a:p>
          <a:p>
            <a:pPr algn="l" eaLnBrk="1" hangingPunct="1">
              <a:lnSpc>
                <a:spcPct val="90000"/>
              </a:lnSpc>
            </a:pPr>
            <a:r>
              <a:rPr lang="nl-NL" sz="2200" dirty="0" smtClean="0">
                <a:solidFill>
                  <a:schemeClr val="tx1"/>
                </a:solidFill>
              </a:rPr>
              <a:t>Jezus </a:t>
            </a:r>
            <a:r>
              <a:rPr lang="nl-NL" sz="2200" dirty="0" smtClean="0">
                <a:solidFill>
                  <a:schemeClr val="tx1"/>
                </a:solidFill>
              </a:rPr>
              <a:t>uit </a:t>
            </a:r>
            <a:r>
              <a:rPr lang="nl-NL" sz="2200" dirty="0" err="1" smtClean="0">
                <a:solidFill>
                  <a:schemeClr val="tx1"/>
                </a:solidFill>
              </a:rPr>
              <a:t>Nazaret</a:t>
            </a:r>
            <a:r>
              <a:rPr lang="nl-NL" sz="2200" dirty="0" smtClean="0">
                <a:solidFill>
                  <a:schemeClr val="tx1"/>
                </a:solidFill>
              </a:rPr>
              <a:t> is door God tot u gezonden, hetgeen gebleken is uit de grote daden en de wonderen en tekenen die God, zoals u bekend is, door zijn toedoen onder u heeft verricht. </a:t>
            </a:r>
            <a:endParaRPr lang="nl-NL" sz="2200" dirty="0" smtClean="0">
              <a:solidFill>
                <a:schemeClr val="tx1"/>
              </a:solidFill>
            </a:endParaRPr>
          </a:p>
          <a:p>
            <a:pPr algn="l" eaLnBrk="1" hangingPunct="1">
              <a:lnSpc>
                <a:spcPct val="90000"/>
              </a:lnSpc>
            </a:pPr>
            <a:r>
              <a:rPr lang="nl-NL" sz="2200" dirty="0" smtClean="0">
                <a:solidFill>
                  <a:schemeClr val="tx1"/>
                </a:solidFill>
              </a:rPr>
              <a:t>23 </a:t>
            </a:r>
            <a:r>
              <a:rPr lang="nl-NL" sz="2200" dirty="0" smtClean="0">
                <a:solidFill>
                  <a:schemeClr val="tx1"/>
                </a:solidFill>
              </a:rPr>
              <a:t>Deze Jezus, die overeenkomstig Gods bedoeling en voorkennis is uitgeleverd, hebt u door heidenen laten kruisigen en doden. </a:t>
            </a:r>
            <a:endParaRPr lang="nl-NL" sz="2200" dirty="0" smtClean="0">
              <a:solidFill>
                <a:schemeClr val="tx1"/>
              </a:solidFill>
            </a:endParaRPr>
          </a:p>
          <a:p>
            <a:pPr algn="l" eaLnBrk="1" hangingPunct="1">
              <a:lnSpc>
                <a:spcPct val="90000"/>
              </a:lnSpc>
            </a:pPr>
            <a:r>
              <a:rPr lang="nl-NL" sz="2200" dirty="0" smtClean="0">
                <a:solidFill>
                  <a:schemeClr val="tx1"/>
                </a:solidFill>
              </a:rPr>
              <a:t>24 </a:t>
            </a:r>
            <a:r>
              <a:rPr lang="nl-NL" sz="2200" dirty="0" smtClean="0">
                <a:solidFill>
                  <a:schemeClr val="tx1"/>
                </a:solidFill>
              </a:rPr>
              <a:t>God heeft hem echter tot leven gewekt en de last van de dood van hem afgenomen, want de dood kon zijn macht over hem niet behouden. </a:t>
            </a:r>
          </a:p>
        </p:txBody>
      </p:sp>
      <p:pic>
        <p:nvPicPr>
          <p:cNvPr id="19458" name="Afbeelding 10"/>
          <p:cNvPicPr>
            <a:picLocks noChangeAspect="1"/>
          </p:cNvPicPr>
          <p:nvPr/>
        </p:nvPicPr>
        <p:blipFill>
          <a:blip r:embed="rId2" cstate="print"/>
          <a:srcRect/>
          <a:stretch>
            <a:fillRect/>
          </a:stretch>
        </p:blipFill>
        <p:spPr bwMode="auto">
          <a:xfrm>
            <a:off x="6012160" y="4725144"/>
            <a:ext cx="2684462" cy="1784350"/>
          </a:xfrm>
          <a:prstGeom prst="rect">
            <a:avLst/>
          </a:prstGeom>
          <a:noFill/>
          <a:ln w="9525">
            <a:noFill/>
            <a:miter lim="800000"/>
            <a:headEnd/>
            <a:tailEnd/>
          </a:ln>
        </p:spPr>
      </p:pic>
      <p:sp>
        <p:nvSpPr>
          <p:cNvPr id="6" name="Titel 1"/>
          <p:cNvSpPr txBox="1">
            <a:spLocks/>
          </p:cNvSpPr>
          <p:nvPr/>
        </p:nvSpPr>
        <p:spPr>
          <a:xfrm>
            <a:off x="2771800"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9460"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2915816" y="1909763"/>
            <a:ext cx="5040560" cy="1223962"/>
          </a:xfrm>
        </p:spPr>
        <p:txBody>
          <a:bodyPr rtlCol="0">
            <a:normAutofit/>
          </a:bodyPr>
          <a:lstStyle/>
          <a:p>
            <a:pPr algn="l" eaLnBrk="1" fontAlgn="auto" hangingPunct="1">
              <a:spcAft>
                <a:spcPts val="0"/>
              </a:spcAft>
              <a:defRPr/>
            </a:pPr>
            <a:r>
              <a:rPr lang="nl-NL" sz="4000" b="1" dirty="0" smtClean="0">
                <a:solidFill>
                  <a:schemeClr val="tx1"/>
                </a:solidFill>
                <a:ea typeface="+mn-ea"/>
              </a:rPr>
              <a:t>Jouw ervaring</a:t>
            </a:r>
            <a:endParaRPr lang="nl-NL" sz="4000" b="1" dirty="0">
              <a:solidFill>
                <a:schemeClr val="tx1"/>
              </a:solidFill>
              <a:ea typeface="+mn-ea"/>
            </a:endParaRPr>
          </a:p>
        </p:txBody>
      </p:sp>
      <p:sp>
        <p:nvSpPr>
          <p:cNvPr id="9" name="Titel 1"/>
          <p:cNvSpPr txBox="1">
            <a:spLocks/>
          </p:cNvSpPr>
          <p:nvPr/>
        </p:nvSpPr>
        <p:spPr>
          <a:xfrm>
            <a:off x="2555776" y="5949280"/>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3315" name="Afbeelding 9"/>
          <p:cNvPicPr>
            <a:picLocks noChangeAspect="1"/>
          </p:cNvPicPr>
          <p:nvPr/>
        </p:nvPicPr>
        <p:blipFill>
          <a:blip r:embed="rId2" cstate="print"/>
          <a:srcRect/>
          <a:stretch>
            <a:fillRect/>
          </a:stretch>
        </p:blipFill>
        <p:spPr bwMode="auto">
          <a:xfrm>
            <a:off x="6012160" y="4653136"/>
            <a:ext cx="2684462" cy="178435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131840" y="1909763"/>
            <a:ext cx="4824536" cy="1223962"/>
          </a:xfrm>
        </p:spPr>
        <p:txBody>
          <a:bodyPr rtlCol="0">
            <a:normAutofit/>
          </a:bodyPr>
          <a:lstStyle/>
          <a:p>
            <a:pPr algn="l" eaLnBrk="1" fontAlgn="auto" hangingPunct="1">
              <a:spcAft>
                <a:spcPts val="0"/>
              </a:spcAft>
              <a:defRPr/>
            </a:pPr>
            <a:r>
              <a:rPr lang="nl-NL" sz="4000" b="1" dirty="0" smtClean="0">
                <a:solidFill>
                  <a:schemeClr val="tx1"/>
                </a:solidFill>
                <a:ea typeface="+mn-ea"/>
              </a:rPr>
              <a:t>Blindelings</a:t>
            </a:r>
            <a:endParaRPr lang="nl-NL" sz="4000" b="1" dirty="0">
              <a:solidFill>
                <a:schemeClr val="tx1"/>
              </a:solidFill>
              <a:ea typeface="+mn-ea"/>
            </a:endParaRPr>
          </a:p>
        </p:txBody>
      </p:sp>
      <p:sp>
        <p:nvSpPr>
          <p:cNvPr id="9" name="Titel 1"/>
          <p:cNvSpPr txBox="1">
            <a:spLocks/>
          </p:cNvSpPr>
          <p:nvPr/>
        </p:nvSpPr>
        <p:spPr>
          <a:xfrm>
            <a:off x="2555776" y="5949280"/>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3315" name="Afbeelding 9"/>
          <p:cNvPicPr>
            <a:picLocks noChangeAspect="1"/>
          </p:cNvPicPr>
          <p:nvPr/>
        </p:nvPicPr>
        <p:blipFill>
          <a:blip r:embed="rId2" cstate="print"/>
          <a:srcRect/>
          <a:stretch>
            <a:fillRect/>
          </a:stretch>
        </p:blipFill>
        <p:spPr bwMode="auto">
          <a:xfrm>
            <a:off x="6012160" y="4653136"/>
            <a:ext cx="2684462" cy="178435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907704" y="1909763"/>
            <a:ext cx="6048672" cy="1223962"/>
          </a:xfrm>
        </p:spPr>
        <p:txBody>
          <a:bodyPr rtlCol="0">
            <a:normAutofit/>
          </a:bodyPr>
          <a:lstStyle/>
          <a:p>
            <a:pPr algn="l" eaLnBrk="1" fontAlgn="auto" hangingPunct="1">
              <a:spcAft>
                <a:spcPts val="0"/>
              </a:spcAft>
              <a:defRPr/>
            </a:pPr>
            <a:r>
              <a:rPr lang="nl-NL" sz="4000" b="1" dirty="0" smtClean="0">
                <a:solidFill>
                  <a:schemeClr val="tx1"/>
                </a:solidFill>
                <a:ea typeface="+mn-ea"/>
              </a:rPr>
              <a:t>Hoe zelfstandig ben jij?</a:t>
            </a:r>
            <a:endParaRPr lang="nl-NL" sz="4000" b="1" dirty="0">
              <a:solidFill>
                <a:schemeClr val="tx1"/>
              </a:solidFill>
              <a:ea typeface="+mn-ea"/>
            </a:endParaRPr>
          </a:p>
        </p:txBody>
      </p:sp>
      <p:sp>
        <p:nvSpPr>
          <p:cNvPr id="9" name="Titel 1"/>
          <p:cNvSpPr txBox="1">
            <a:spLocks/>
          </p:cNvSpPr>
          <p:nvPr/>
        </p:nvSpPr>
        <p:spPr>
          <a:xfrm>
            <a:off x="2555776" y="5949280"/>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3315" name="Afbeelding 9"/>
          <p:cNvPicPr>
            <a:picLocks noChangeAspect="1"/>
          </p:cNvPicPr>
          <p:nvPr/>
        </p:nvPicPr>
        <p:blipFill>
          <a:blip r:embed="rId2" cstate="print"/>
          <a:srcRect/>
          <a:stretch>
            <a:fillRect/>
          </a:stretch>
        </p:blipFill>
        <p:spPr bwMode="auto">
          <a:xfrm>
            <a:off x="6012160" y="4653136"/>
            <a:ext cx="2684462" cy="178435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131840" y="1909763"/>
            <a:ext cx="4824536" cy="1223962"/>
          </a:xfrm>
        </p:spPr>
        <p:txBody>
          <a:bodyPr rtlCol="0">
            <a:normAutofit/>
          </a:bodyPr>
          <a:lstStyle/>
          <a:p>
            <a:pPr algn="l" eaLnBrk="1" fontAlgn="auto" hangingPunct="1">
              <a:spcAft>
                <a:spcPts val="0"/>
              </a:spcAft>
              <a:defRPr/>
            </a:pPr>
            <a:r>
              <a:rPr lang="nl-NL" sz="4000" b="1" dirty="0" smtClean="0">
                <a:solidFill>
                  <a:schemeClr val="tx1"/>
                </a:solidFill>
                <a:ea typeface="+mn-ea"/>
              </a:rPr>
              <a:t>Zorg nodig?</a:t>
            </a:r>
            <a:endParaRPr lang="nl-NL" sz="4000" b="1" dirty="0">
              <a:solidFill>
                <a:schemeClr val="tx1"/>
              </a:solidFill>
              <a:ea typeface="+mn-ea"/>
            </a:endParaRPr>
          </a:p>
        </p:txBody>
      </p:sp>
      <p:sp>
        <p:nvSpPr>
          <p:cNvPr id="9" name="Titel 1"/>
          <p:cNvSpPr txBox="1">
            <a:spLocks/>
          </p:cNvSpPr>
          <p:nvPr/>
        </p:nvSpPr>
        <p:spPr>
          <a:xfrm>
            <a:off x="2555776" y="5949280"/>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3315" name="Afbeelding 9"/>
          <p:cNvPicPr>
            <a:picLocks noChangeAspect="1"/>
          </p:cNvPicPr>
          <p:nvPr/>
        </p:nvPicPr>
        <p:blipFill>
          <a:blip r:embed="rId2" cstate="print"/>
          <a:srcRect/>
          <a:stretch>
            <a:fillRect/>
          </a:stretch>
        </p:blipFill>
        <p:spPr bwMode="auto">
          <a:xfrm>
            <a:off x="6012160" y="4653136"/>
            <a:ext cx="2684462" cy="178435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Ondertitel 2"/>
          <p:cNvSpPr>
            <a:spLocks noGrp="1"/>
          </p:cNvSpPr>
          <p:nvPr>
            <p:ph type="subTitle" idx="1"/>
          </p:nvPr>
        </p:nvSpPr>
        <p:spPr>
          <a:xfrm>
            <a:off x="314324" y="332656"/>
            <a:ext cx="8506148" cy="4825132"/>
          </a:xfrm>
        </p:spPr>
        <p:txBody>
          <a:bodyPr/>
          <a:lstStyle/>
          <a:p>
            <a:pPr algn="l" eaLnBrk="1" hangingPunct="1"/>
            <a:r>
              <a:rPr lang="nl-NL" sz="2200" b="1" dirty="0" smtClean="0">
                <a:solidFill>
                  <a:schemeClr val="tx1"/>
                </a:solidFill>
              </a:rPr>
              <a:t>Matteüs 6: </a:t>
            </a:r>
            <a:r>
              <a:rPr lang="nl-NL" sz="2200" b="1" dirty="0" smtClean="0">
                <a:solidFill>
                  <a:schemeClr val="tx1"/>
                </a:solidFill>
              </a:rPr>
              <a:t>25-34</a:t>
            </a:r>
            <a:endParaRPr lang="nl-NL" sz="2200" b="1" dirty="0" smtClean="0">
              <a:solidFill>
                <a:schemeClr val="tx1"/>
              </a:solidFill>
            </a:endParaRPr>
          </a:p>
          <a:p>
            <a:pPr algn="l" eaLnBrk="1" hangingPunct="1"/>
            <a:r>
              <a:rPr lang="nl-NL" sz="2200" dirty="0" smtClean="0">
                <a:solidFill>
                  <a:schemeClr val="tx1"/>
                </a:solidFill>
              </a:rPr>
              <a:t>25 Daarom zeg ik jullie: maak je geen zorgen over jezelf en over wat je zult eten of drinken, noch over je lichaam en over wat je zult aantrekken. Is het leven niet meer dan voedsel en het lichaam niet meer dan kleding? 26 Kijk naar de vogels in de lucht: ze zaaien niet en oogsten niet en vullen geen voorraadschuren, het is jullie hemelse Vader die ze voedt. Zijn jullie niet meer waard dan zij? 27 Wie van jullie kan door zich zorgen te maken ook maar één el aan zijn levensduur toevoegen? 28 En wat maken jullie je zorgen over kleding? Kijk eens naar de lelies, kijk hoe ze groeien in het veld. Ze werken niet en weven niet. 29 Ik zeg jullie: zelfs Salomo ging in al zijn luister niet gekleed als een van hen. </a:t>
            </a:r>
          </a:p>
        </p:txBody>
      </p:sp>
      <p:pic>
        <p:nvPicPr>
          <p:cNvPr id="14338" name="Afbeelding 10"/>
          <p:cNvPicPr>
            <a:picLocks noChangeAspect="1"/>
          </p:cNvPicPr>
          <p:nvPr/>
        </p:nvPicPr>
        <p:blipFill>
          <a:blip r:embed="rId2" cstate="print"/>
          <a:srcRect/>
          <a:stretch>
            <a:fillRect/>
          </a:stretch>
        </p:blipFill>
        <p:spPr bwMode="auto">
          <a:xfrm>
            <a:off x="6156176" y="4797152"/>
            <a:ext cx="2684462" cy="1785938"/>
          </a:xfrm>
          <a:prstGeom prst="rect">
            <a:avLst/>
          </a:prstGeom>
          <a:noFill/>
          <a:ln w="9525">
            <a:noFill/>
            <a:miter lim="800000"/>
            <a:headEnd/>
            <a:tailEnd/>
          </a:ln>
        </p:spPr>
      </p:pic>
      <p:sp>
        <p:nvSpPr>
          <p:cNvPr id="6" name="Titel 1"/>
          <p:cNvSpPr txBox="1">
            <a:spLocks/>
          </p:cNvSpPr>
          <p:nvPr/>
        </p:nvSpPr>
        <p:spPr>
          <a:xfrm>
            <a:off x="2915816"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4340"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Ondertitel 2"/>
          <p:cNvSpPr>
            <a:spLocks noGrp="1"/>
          </p:cNvSpPr>
          <p:nvPr>
            <p:ph type="subTitle" idx="1"/>
          </p:nvPr>
        </p:nvSpPr>
        <p:spPr>
          <a:xfrm>
            <a:off x="395288" y="404813"/>
            <a:ext cx="8353176" cy="5040312"/>
          </a:xfrm>
        </p:spPr>
        <p:txBody>
          <a:bodyPr/>
          <a:lstStyle/>
          <a:p>
            <a:pPr algn="l" eaLnBrk="1" hangingPunct="1"/>
            <a:r>
              <a:rPr lang="nl-NL" sz="2200" dirty="0" smtClean="0">
                <a:solidFill>
                  <a:schemeClr val="tx1"/>
                </a:solidFill>
              </a:rPr>
              <a:t>30 </a:t>
            </a:r>
            <a:r>
              <a:rPr lang="nl-NL" sz="2200" dirty="0" smtClean="0">
                <a:solidFill>
                  <a:schemeClr val="tx1"/>
                </a:solidFill>
              </a:rPr>
              <a:t>Als God het groen dat vandaag nog op het veld staat en morgen in de oven gegooid wordt al met zo veel zorg kleedt, met hoeveel meer zorg zal hij jullie dan niet kleden, kleingelovigen? 31 Vraag je dus niet bezorgd af: </a:t>
            </a:r>
            <a:r>
              <a:rPr lang="ja-JP" altLang="nl-NL" sz="2200" dirty="0" smtClean="0">
                <a:solidFill>
                  <a:schemeClr val="tx1"/>
                </a:solidFill>
              </a:rPr>
              <a:t>“</a:t>
            </a:r>
            <a:r>
              <a:rPr lang="nl-NL" altLang="ja-JP" sz="2200" dirty="0" smtClean="0">
                <a:solidFill>
                  <a:schemeClr val="tx1"/>
                </a:solidFill>
              </a:rPr>
              <a:t>Wat zullen we eten?</a:t>
            </a:r>
            <a:r>
              <a:rPr lang="ja-JP" altLang="nl-NL" sz="2200" dirty="0" smtClean="0">
                <a:solidFill>
                  <a:schemeClr val="tx1"/>
                </a:solidFill>
              </a:rPr>
              <a:t>”</a:t>
            </a:r>
            <a:r>
              <a:rPr lang="nl-NL" altLang="ja-JP" sz="2200" dirty="0" smtClean="0">
                <a:solidFill>
                  <a:schemeClr val="tx1"/>
                </a:solidFill>
              </a:rPr>
              <a:t> of: </a:t>
            </a:r>
            <a:r>
              <a:rPr lang="ja-JP" altLang="nl-NL" sz="2200" dirty="0" smtClean="0">
                <a:solidFill>
                  <a:schemeClr val="tx1"/>
                </a:solidFill>
              </a:rPr>
              <a:t>“</a:t>
            </a:r>
            <a:r>
              <a:rPr lang="nl-NL" altLang="ja-JP" sz="2200" dirty="0" smtClean="0">
                <a:solidFill>
                  <a:schemeClr val="tx1"/>
                </a:solidFill>
              </a:rPr>
              <a:t>Wat zullen we drinken?</a:t>
            </a:r>
            <a:r>
              <a:rPr lang="ja-JP" altLang="nl-NL" sz="2200" dirty="0" smtClean="0">
                <a:solidFill>
                  <a:schemeClr val="tx1"/>
                </a:solidFill>
              </a:rPr>
              <a:t>”</a:t>
            </a:r>
            <a:r>
              <a:rPr lang="nl-NL" altLang="ja-JP" sz="2200" dirty="0" smtClean="0">
                <a:solidFill>
                  <a:schemeClr val="tx1"/>
                </a:solidFill>
              </a:rPr>
              <a:t> of: </a:t>
            </a:r>
            <a:r>
              <a:rPr lang="ja-JP" altLang="nl-NL" sz="2200" dirty="0" smtClean="0">
                <a:solidFill>
                  <a:schemeClr val="tx1"/>
                </a:solidFill>
              </a:rPr>
              <a:t>“</a:t>
            </a:r>
            <a:r>
              <a:rPr lang="nl-NL" altLang="ja-JP" sz="2200" dirty="0" smtClean="0">
                <a:solidFill>
                  <a:schemeClr val="tx1"/>
                </a:solidFill>
              </a:rPr>
              <a:t>Waarmee zullen we ons kleden?</a:t>
            </a:r>
            <a:r>
              <a:rPr lang="ja-JP" altLang="nl-NL" sz="2200" dirty="0" smtClean="0">
                <a:solidFill>
                  <a:schemeClr val="tx1"/>
                </a:solidFill>
              </a:rPr>
              <a:t>”</a:t>
            </a:r>
            <a:r>
              <a:rPr lang="nl-NL" altLang="ja-JP" sz="2200" dirty="0" smtClean="0">
                <a:solidFill>
                  <a:schemeClr val="tx1"/>
                </a:solidFill>
              </a:rPr>
              <a:t> – 32 dat zijn allemaal dingen die de heidenen najagen. Jullie hemelse Vader weet wel dat jullie dat alles nodig hebben. 33 Zoek liever eerst het koninkrijk van God en zijn gerechtigheid, dan zullen al die andere dingen je erbij gegeven worden. 34 Maak je dus geen zorgen voor de dag van morgen, want de dag van morgen zorgt wel voor zichzelf. Elke dag heeft genoeg aan zijn eigen last. </a:t>
            </a:r>
            <a:endParaRPr lang="nl-NL" sz="2200" dirty="0" smtClean="0">
              <a:solidFill>
                <a:schemeClr val="tx1"/>
              </a:solidFill>
            </a:endParaRPr>
          </a:p>
        </p:txBody>
      </p:sp>
      <p:pic>
        <p:nvPicPr>
          <p:cNvPr id="15362" name="Afbeelding 10"/>
          <p:cNvPicPr>
            <a:picLocks noChangeAspect="1"/>
          </p:cNvPicPr>
          <p:nvPr/>
        </p:nvPicPr>
        <p:blipFill>
          <a:blip r:embed="rId2" cstate="print"/>
          <a:srcRect/>
          <a:stretch>
            <a:fillRect/>
          </a:stretch>
        </p:blipFill>
        <p:spPr bwMode="auto">
          <a:xfrm>
            <a:off x="6156176" y="4797152"/>
            <a:ext cx="2684462" cy="1784350"/>
          </a:xfrm>
          <a:prstGeom prst="rect">
            <a:avLst/>
          </a:prstGeom>
          <a:noFill/>
          <a:ln w="9525">
            <a:noFill/>
            <a:miter lim="800000"/>
            <a:headEnd/>
            <a:tailEnd/>
          </a:ln>
        </p:spPr>
      </p:pic>
      <p:sp>
        <p:nvSpPr>
          <p:cNvPr id="6" name="Titel 1"/>
          <p:cNvSpPr txBox="1">
            <a:spLocks/>
          </p:cNvSpPr>
          <p:nvPr/>
        </p:nvSpPr>
        <p:spPr>
          <a:xfrm>
            <a:off x="2987824"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5364"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2627784" y="1909763"/>
            <a:ext cx="5328592" cy="1223962"/>
          </a:xfrm>
        </p:spPr>
        <p:txBody>
          <a:bodyPr rtlCol="0">
            <a:normAutofit/>
          </a:bodyPr>
          <a:lstStyle/>
          <a:p>
            <a:pPr algn="l" eaLnBrk="1" fontAlgn="auto" hangingPunct="1">
              <a:spcAft>
                <a:spcPts val="0"/>
              </a:spcAft>
              <a:defRPr/>
            </a:pPr>
            <a:r>
              <a:rPr lang="nl-NL" sz="4000" b="1" dirty="0" smtClean="0">
                <a:solidFill>
                  <a:schemeClr val="tx1"/>
                </a:solidFill>
                <a:ea typeface="+mn-ea"/>
              </a:rPr>
              <a:t>Voorzienigheid</a:t>
            </a:r>
            <a:endParaRPr lang="nl-NL" sz="4000" b="1" dirty="0">
              <a:solidFill>
                <a:schemeClr val="tx1"/>
              </a:solidFill>
              <a:ea typeface="+mn-ea"/>
            </a:endParaRPr>
          </a:p>
        </p:txBody>
      </p:sp>
      <p:sp>
        <p:nvSpPr>
          <p:cNvPr id="9" name="Titel 1"/>
          <p:cNvSpPr txBox="1">
            <a:spLocks/>
          </p:cNvSpPr>
          <p:nvPr/>
        </p:nvSpPr>
        <p:spPr>
          <a:xfrm>
            <a:off x="2555776" y="5949280"/>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3315" name="Afbeelding 9"/>
          <p:cNvPicPr>
            <a:picLocks noChangeAspect="1"/>
          </p:cNvPicPr>
          <p:nvPr/>
        </p:nvPicPr>
        <p:blipFill>
          <a:blip r:embed="rId2" cstate="print"/>
          <a:srcRect/>
          <a:stretch>
            <a:fillRect/>
          </a:stretch>
        </p:blipFill>
        <p:spPr bwMode="auto">
          <a:xfrm>
            <a:off x="6012160" y="4653136"/>
            <a:ext cx="2684462" cy="178435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Ondertitel 2"/>
          <p:cNvSpPr>
            <a:spLocks noGrp="1"/>
          </p:cNvSpPr>
          <p:nvPr>
            <p:ph type="subTitle" idx="1"/>
          </p:nvPr>
        </p:nvSpPr>
        <p:spPr>
          <a:xfrm>
            <a:off x="467544" y="332656"/>
            <a:ext cx="8064896" cy="3945657"/>
          </a:xfrm>
        </p:spPr>
        <p:txBody>
          <a:bodyPr/>
          <a:lstStyle/>
          <a:p>
            <a:pPr algn="l" eaLnBrk="1" hangingPunct="1"/>
            <a:r>
              <a:rPr lang="nl-NL" sz="2800" b="1" dirty="0" smtClean="0">
                <a:solidFill>
                  <a:schemeClr val="tx1"/>
                </a:solidFill>
              </a:rPr>
              <a:t>Prediker 9</a:t>
            </a:r>
            <a:r>
              <a:rPr lang="nl-NL" sz="2800" b="1" dirty="0" smtClean="0">
                <a:solidFill>
                  <a:schemeClr val="tx1"/>
                </a:solidFill>
              </a:rPr>
              <a:t>: 11</a:t>
            </a:r>
            <a:endParaRPr lang="nl-NL" sz="2800" b="1" dirty="0" smtClean="0">
              <a:solidFill>
                <a:schemeClr val="tx1"/>
              </a:solidFill>
            </a:endParaRPr>
          </a:p>
          <a:p>
            <a:pPr algn="l" eaLnBrk="1" hangingPunct="1"/>
            <a:r>
              <a:rPr lang="nl-NL" sz="2800" dirty="0" smtClean="0">
                <a:solidFill>
                  <a:schemeClr val="tx1"/>
                </a:solidFill>
              </a:rPr>
              <a:t>Ik heb onder de zon opnieuw gezien dat niet altijd een snelle hardloper de wedloop wint, </a:t>
            </a:r>
            <a:endParaRPr lang="nl-NL" sz="2800" dirty="0" smtClean="0">
              <a:solidFill>
                <a:schemeClr val="tx1"/>
              </a:solidFill>
            </a:endParaRPr>
          </a:p>
          <a:p>
            <a:pPr algn="l" eaLnBrk="1" hangingPunct="1"/>
            <a:r>
              <a:rPr lang="nl-NL" sz="2800" dirty="0" smtClean="0">
                <a:solidFill>
                  <a:schemeClr val="tx1"/>
                </a:solidFill>
              </a:rPr>
              <a:t>een </a:t>
            </a:r>
            <a:r>
              <a:rPr lang="nl-NL" sz="2800" dirty="0" smtClean="0">
                <a:solidFill>
                  <a:schemeClr val="tx1"/>
                </a:solidFill>
              </a:rPr>
              <a:t>sterke held de oorlog, </a:t>
            </a:r>
            <a:endParaRPr lang="nl-NL" sz="2800" dirty="0" smtClean="0">
              <a:solidFill>
                <a:schemeClr val="tx1"/>
              </a:solidFill>
            </a:endParaRPr>
          </a:p>
          <a:p>
            <a:pPr algn="l" eaLnBrk="1" hangingPunct="1"/>
            <a:r>
              <a:rPr lang="nl-NL" sz="2800" dirty="0" smtClean="0">
                <a:solidFill>
                  <a:schemeClr val="tx1"/>
                </a:solidFill>
              </a:rPr>
              <a:t>dat </a:t>
            </a:r>
            <a:r>
              <a:rPr lang="nl-NL" sz="2800" dirty="0" smtClean="0">
                <a:solidFill>
                  <a:schemeClr val="tx1"/>
                </a:solidFill>
              </a:rPr>
              <a:t>hij die wijs is niet altijd zijn brood heeft, </a:t>
            </a:r>
            <a:endParaRPr lang="nl-NL" sz="2800" dirty="0" smtClean="0">
              <a:solidFill>
                <a:schemeClr val="tx1"/>
              </a:solidFill>
            </a:endParaRPr>
          </a:p>
          <a:p>
            <a:pPr algn="l" eaLnBrk="1" hangingPunct="1"/>
            <a:r>
              <a:rPr lang="nl-NL" sz="2800" dirty="0" smtClean="0">
                <a:solidFill>
                  <a:schemeClr val="tx1"/>
                </a:solidFill>
              </a:rPr>
              <a:t>en </a:t>
            </a:r>
            <a:r>
              <a:rPr lang="nl-NL" sz="2800" dirty="0" smtClean="0">
                <a:solidFill>
                  <a:schemeClr val="tx1"/>
                </a:solidFill>
              </a:rPr>
              <a:t>hij die inzicht heeft de rijkdom, </a:t>
            </a:r>
            <a:endParaRPr lang="nl-NL" sz="2800" dirty="0" smtClean="0">
              <a:solidFill>
                <a:schemeClr val="tx1"/>
              </a:solidFill>
            </a:endParaRPr>
          </a:p>
          <a:p>
            <a:pPr algn="l" eaLnBrk="1" hangingPunct="1"/>
            <a:r>
              <a:rPr lang="nl-NL" sz="2800" dirty="0" smtClean="0">
                <a:solidFill>
                  <a:schemeClr val="tx1"/>
                </a:solidFill>
              </a:rPr>
              <a:t>hij </a:t>
            </a:r>
            <a:r>
              <a:rPr lang="nl-NL" sz="2800" dirty="0" smtClean="0">
                <a:solidFill>
                  <a:schemeClr val="tx1"/>
                </a:solidFill>
              </a:rPr>
              <a:t>die bekwaam is het respect. </a:t>
            </a:r>
            <a:endParaRPr lang="nl-NL" sz="2800" dirty="0" smtClean="0">
              <a:solidFill>
                <a:schemeClr val="tx1"/>
              </a:solidFill>
            </a:endParaRPr>
          </a:p>
          <a:p>
            <a:pPr algn="l" eaLnBrk="1" hangingPunct="1"/>
            <a:r>
              <a:rPr lang="nl-NL" sz="2800" dirty="0" smtClean="0">
                <a:solidFill>
                  <a:schemeClr val="tx1"/>
                </a:solidFill>
              </a:rPr>
              <a:t>Zij </a:t>
            </a:r>
            <a:r>
              <a:rPr lang="nl-NL" sz="2800" dirty="0" smtClean="0">
                <a:solidFill>
                  <a:schemeClr val="tx1"/>
                </a:solidFill>
              </a:rPr>
              <a:t>allen zijn afhankelijk van tijd en toeval.</a:t>
            </a:r>
          </a:p>
        </p:txBody>
      </p:sp>
      <p:pic>
        <p:nvPicPr>
          <p:cNvPr id="16386" name="Afbeelding 9"/>
          <p:cNvPicPr>
            <a:picLocks noChangeAspect="1"/>
          </p:cNvPicPr>
          <p:nvPr/>
        </p:nvPicPr>
        <p:blipFill>
          <a:blip r:embed="rId2" cstate="print"/>
          <a:srcRect/>
          <a:stretch>
            <a:fillRect/>
          </a:stretch>
        </p:blipFill>
        <p:spPr bwMode="auto">
          <a:xfrm>
            <a:off x="6012160" y="4725144"/>
            <a:ext cx="2684462" cy="1785938"/>
          </a:xfrm>
          <a:prstGeom prst="rect">
            <a:avLst/>
          </a:prstGeom>
          <a:noFill/>
          <a:ln w="9525">
            <a:noFill/>
            <a:miter lim="800000"/>
            <a:headEnd/>
            <a:tailEnd/>
          </a:ln>
        </p:spPr>
      </p:pic>
      <p:sp>
        <p:nvSpPr>
          <p:cNvPr id="6" name="Titel 1"/>
          <p:cNvSpPr txBox="1">
            <a:spLocks/>
          </p:cNvSpPr>
          <p:nvPr/>
        </p:nvSpPr>
        <p:spPr>
          <a:xfrm>
            <a:off x="2843808"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6388"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Ondertitel 2"/>
          <p:cNvSpPr>
            <a:spLocks noGrp="1"/>
          </p:cNvSpPr>
          <p:nvPr>
            <p:ph type="subTitle" idx="1"/>
          </p:nvPr>
        </p:nvSpPr>
        <p:spPr>
          <a:xfrm>
            <a:off x="467544" y="404664"/>
            <a:ext cx="8208912" cy="4392761"/>
          </a:xfrm>
        </p:spPr>
        <p:txBody>
          <a:bodyPr/>
          <a:lstStyle/>
          <a:p>
            <a:pPr algn="l" eaLnBrk="1" hangingPunct="1">
              <a:lnSpc>
                <a:spcPct val="90000"/>
              </a:lnSpc>
            </a:pPr>
            <a:r>
              <a:rPr lang="nl-NL" sz="2200" b="1" dirty="0" smtClean="0">
                <a:solidFill>
                  <a:schemeClr val="tx1"/>
                </a:solidFill>
              </a:rPr>
              <a:t>Genesis </a:t>
            </a:r>
            <a:r>
              <a:rPr lang="nl-NL" sz="2200" b="1" dirty="0" smtClean="0">
                <a:solidFill>
                  <a:schemeClr val="tx1"/>
                </a:solidFill>
              </a:rPr>
              <a:t>50: 15-21</a:t>
            </a:r>
            <a:endParaRPr lang="nl-NL" sz="2200" b="1" dirty="0" smtClean="0">
              <a:solidFill>
                <a:schemeClr val="tx1"/>
              </a:solidFill>
            </a:endParaRPr>
          </a:p>
          <a:p>
            <a:pPr algn="l" eaLnBrk="1" hangingPunct="1">
              <a:lnSpc>
                <a:spcPct val="90000"/>
              </a:lnSpc>
            </a:pPr>
            <a:r>
              <a:rPr lang="nl-NL" sz="2200" dirty="0" smtClean="0">
                <a:solidFill>
                  <a:schemeClr val="tx1"/>
                </a:solidFill>
              </a:rPr>
              <a:t>15 Nu hun vader er niet meer was, zeiden Jozefs broers tegen elkaar: </a:t>
            </a:r>
            <a:r>
              <a:rPr lang="nl-NL" sz="2200" dirty="0" smtClean="0">
                <a:solidFill>
                  <a:schemeClr val="tx1"/>
                </a:solidFill>
              </a:rPr>
              <a:t>‘</a:t>
            </a:r>
            <a:r>
              <a:rPr lang="nl-NL" altLang="ja-JP" sz="2200" dirty="0" smtClean="0">
                <a:solidFill>
                  <a:schemeClr val="tx1"/>
                </a:solidFill>
              </a:rPr>
              <a:t>Als </a:t>
            </a:r>
            <a:r>
              <a:rPr lang="nl-NL" altLang="ja-JP" sz="2200" dirty="0" smtClean="0">
                <a:solidFill>
                  <a:schemeClr val="tx1"/>
                </a:solidFill>
              </a:rPr>
              <a:t>Jozef zich nu maar niet tegen ons keert en zich wreekt voor alle ellende die wij hem hebben </a:t>
            </a:r>
            <a:r>
              <a:rPr lang="nl-NL" altLang="ja-JP" sz="2200" dirty="0" smtClean="0">
                <a:solidFill>
                  <a:schemeClr val="tx1"/>
                </a:solidFill>
              </a:rPr>
              <a:t>aangedaan.’ </a:t>
            </a:r>
          </a:p>
          <a:p>
            <a:pPr algn="l" eaLnBrk="1" hangingPunct="1">
              <a:lnSpc>
                <a:spcPct val="90000"/>
              </a:lnSpc>
            </a:pPr>
            <a:r>
              <a:rPr lang="nl-NL" altLang="ja-JP" sz="2200" dirty="0" smtClean="0">
                <a:solidFill>
                  <a:schemeClr val="tx1"/>
                </a:solidFill>
              </a:rPr>
              <a:t>16 </a:t>
            </a:r>
            <a:r>
              <a:rPr lang="nl-NL" altLang="ja-JP" sz="2200" dirty="0" smtClean="0">
                <a:solidFill>
                  <a:schemeClr val="tx1"/>
                </a:solidFill>
              </a:rPr>
              <a:t>Daarom lieten ze hem de volgende boodschap brengen: </a:t>
            </a:r>
            <a:r>
              <a:rPr lang="nl-NL" altLang="ja-JP" sz="2200" dirty="0" smtClean="0">
                <a:solidFill>
                  <a:schemeClr val="tx1"/>
                </a:solidFill>
              </a:rPr>
              <a:t>‘Voordat </a:t>
            </a:r>
            <a:r>
              <a:rPr lang="nl-NL" altLang="ja-JP" sz="2200" dirty="0" smtClean="0">
                <a:solidFill>
                  <a:schemeClr val="tx1"/>
                </a:solidFill>
              </a:rPr>
              <a:t>hij stierf heeft je vader ons opgedragen 17 je dit verzoek over te brengen: </a:t>
            </a:r>
            <a:endParaRPr lang="nl-NL" altLang="ja-JP" sz="2200" dirty="0" smtClean="0">
              <a:solidFill>
                <a:schemeClr val="tx1"/>
              </a:solidFill>
            </a:endParaRPr>
          </a:p>
          <a:p>
            <a:pPr algn="l" eaLnBrk="1" hangingPunct="1">
              <a:lnSpc>
                <a:spcPct val="90000"/>
              </a:lnSpc>
            </a:pPr>
            <a:r>
              <a:rPr lang="nl-NL" altLang="ja-JP" sz="2200" dirty="0" smtClean="0">
                <a:solidFill>
                  <a:schemeClr val="tx1"/>
                </a:solidFill>
              </a:rPr>
              <a:t>“Vergeef </a:t>
            </a:r>
            <a:r>
              <a:rPr lang="nl-NL" altLang="ja-JP" sz="2200" dirty="0" smtClean="0">
                <a:solidFill>
                  <a:schemeClr val="tx1"/>
                </a:solidFill>
              </a:rPr>
              <a:t>je broers hun schandelijke misdaad, Jozef. Ze hebben je in de ellende gestort, maar wees nu zo goed om de dienaren van de God van je vader die misdaad te vergeven</a:t>
            </a:r>
            <a:r>
              <a:rPr lang="nl-NL" altLang="ja-JP" sz="2200" dirty="0" smtClean="0">
                <a:solidFill>
                  <a:schemeClr val="tx1"/>
                </a:solidFill>
              </a:rPr>
              <a:t>.” </a:t>
            </a:r>
          </a:p>
          <a:p>
            <a:pPr algn="l" eaLnBrk="1" hangingPunct="1">
              <a:lnSpc>
                <a:spcPct val="90000"/>
              </a:lnSpc>
            </a:pPr>
            <a:r>
              <a:rPr lang="nl-NL" altLang="ja-JP" sz="2200" dirty="0" smtClean="0">
                <a:solidFill>
                  <a:schemeClr val="tx1"/>
                </a:solidFill>
              </a:rPr>
              <a:t>Bij </a:t>
            </a:r>
            <a:r>
              <a:rPr lang="nl-NL" altLang="ja-JP" sz="2200" dirty="0" smtClean="0">
                <a:solidFill>
                  <a:schemeClr val="tx1"/>
                </a:solidFill>
              </a:rPr>
              <a:t>het horen van die woorden kon Jozef zijn tranen niet bedwingen. </a:t>
            </a:r>
          </a:p>
        </p:txBody>
      </p:sp>
      <p:pic>
        <p:nvPicPr>
          <p:cNvPr id="17410" name="Afbeelding 9"/>
          <p:cNvPicPr>
            <a:picLocks noChangeAspect="1"/>
          </p:cNvPicPr>
          <p:nvPr/>
        </p:nvPicPr>
        <p:blipFill>
          <a:blip r:embed="rId2" cstate="print"/>
          <a:srcRect/>
          <a:stretch>
            <a:fillRect/>
          </a:stretch>
        </p:blipFill>
        <p:spPr bwMode="auto">
          <a:xfrm>
            <a:off x="6084168" y="4725144"/>
            <a:ext cx="2686050" cy="1784350"/>
          </a:xfrm>
          <a:prstGeom prst="rect">
            <a:avLst/>
          </a:prstGeom>
          <a:noFill/>
          <a:ln w="9525">
            <a:noFill/>
            <a:miter lim="800000"/>
            <a:headEnd/>
            <a:tailEnd/>
          </a:ln>
        </p:spPr>
      </p:pic>
      <p:sp>
        <p:nvSpPr>
          <p:cNvPr id="6" name="Titel 1"/>
          <p:cNvSpPr txBox="1">
            <a:spLocks/>
          </p:cNvSpPr>
          <p:nvPr/>
        </p:nvSpPr>
        <p:spPr>
          <a:xfrm>
            <a:off x="2843808"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7412"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Ondertitel 2"/>
          <p:cNvSpPr>
            <a:spLocks noGrp="1"/>
          </p:cNvSpPr>
          <p:nvPr>
            <p:ph type="subTitle" idx="1"/>
          </p:nvPr>
        </p:nvSpPr>
        <p:spPr>
          <a:xfrm>
            <a:off x="468313" y="404664"/>
            <a:ext cx="8208143" cy="4464199"/>
          </a:xfrm>
        </p:spPr>
        <p:txBody>
          <a:bodyPr/>
          <a:lstStyle/>
          <a:p>
            <a:pPr algn="l" eaLnBrk="1" hangingPunct="1"/>
            <a:r>
              <a:rPr lang="nl-NL" sz="2200" dirty="0" smtClean="0">
                <a:solidFill>
                  <a:schemeClr val="tx1"/>
                </a:solidFill>
              </a:rPr>
              <a:t>18 </a:t>
            </a:r>
            <a:r>
              <a:rPr lang="nl-NL" sz="2200" dirty="0" smtClean="0">
                <a:solidFill>
                  <a:schemeClr val="tx1"/>
                </a:solidFill>
              </a:rPr>
              <a:t>Daarna gingen zijn broers zelf naar hem toe. Ze vielen voor hem op hun knieën en zeiden: </a:t>
            </a:r>
            <a:endParaRPr lang="nl-NL" sz="2200" dirty="0" smtClean="0">
              <a:solidFill>
                <a:schemeClr val="tx1"/>
              </a:solidFill>
            </a:endParaRPr>
          </a:p>
          <a:p>
            <a:pPr algn="l" eaLnBrk="1" hangingPunct="1"/>
            <a:r>
              <a:rPr lang="nl-NL" sz="2200" dirty="0" smtClean="0">
                <a:solidFill>
                  <a:schemeClr val="tx1"/>
                </a:solidFill>
              </a:rPr>
              <a:t>‘</a:t>
            </a:r>
            <a:r>
              <a:rPr lang="nl-NL" altLang="ja-JP" sz="2200" dirty="0" smtClean="0">
                <a:solidFill>
                  <a:schemeClr val="tx1"/>
                </a:solidFill>
              </a:rPr>
              <a:t>We </a:t>
            </a:r>
            <a:r>
              <a:rPr lang="nl-NL" altLang="ja-JP" sz="2200" dirty="0" smtClean="0">
                <a:solidFill>
                  <a:schemeClr val="tx1"/>
                </a:solidFill>
              </a:rPr>
              <a:t>zijn bereid je slaaf te worden</a:t>
            </a:r>
            <a:r>
              <a:rPr lang="nl-NL" altLang="ja-JP" sz="2200" dirty="0" smtClean="0">
                <a:solidFill>
                  <a:schemeClr val="tx1"/>
                </a:solidFill>
              </a:rPr>
              <a:t>.’ </a:t>
            </a:r>
          </a:p>
          <a:p>
            <a:pPr algn="l" eaLnBrk="1" hangingPunct="1"/>
            <a:r>
              <a:rPr lang="nl-NL" altLang="ja-JP" sz="2200" dirty="0" smtClean="0">
                <a:solidFill>
                  <a:schemeClr val="tx1"/>
                </a:solidFill>
              </a:rPr>
              <a:t>19 </a:t>
            </a:r>
            <a:r>
              <a:rPr lang="nl-NL" altLang="ja-JP" sz="2200" dirty="0" smtClean="0">
                <a:solidFill>
                  <a:schemeClr val="tx1"/>
                </a:solidFill>
              </a:rPr>
              <a:t>Maar Jozef zei: </a:t>
            </a:r>
            <a:endParaRPr lang="nl-NL" altLang="ja-JP" sz="2200" dirty="0" smtClean="0">
              <a:solidFill>
                <a:schemeClr val="tx1"/>
              </a:solidFill>
            </a:endParaRPr>
          </a:p>
          <a:p>
            <a:pPr algn="l" eaLnBrk="1" hangingPunct="1"/>
            <a:r>
              <a:rPr lang="nl-NL" altLang="ja-JP" sz="2200" dirty="0" smtClean="0">
                <a:solidFill>
                  <a:schemeClr val="tx1"/>
                </a:solidFill>
              </a:rPr>
              <a:t>‘Wees </a:t>
            </a:r>
            <a:r>
              <a:rPr lang="nl-NL" altLang="ja-JP" sz="2200" dirty="0" smtClean="0">
                <a:solidFill>
                  <a:schemeClr val="tx1"/>
                </a:solidFill>
              </a:rPr>
              <a:t>maar niet bang. Ik kan toch Gods plaats niet innemen? </a:t>
            </a:r>
            <a:endParaRPr lang="nl-NL" altLang="ja-JP" sz="2200" dirty="0" smtClean="0">
              <a:solidFill>
                <a:schemeClr val="tx1"/>
              </a:solidFill>
            </a:endParaRPr>
          </a:p>
          <a:p>
            <a:pPr algn="l" eaLnBrk="1" hangingPunct="1"/>
            <a:r>
              <a:rPr lang="nl-NL" altLang="ja-JP" sz="2200" dirty="0" smtClean="0">
                <a:solidFill>
                  <a:schemeClr val="tx1"/>
                </a:solidFill>
              </a:rPr>
              <a:t>20 </a:t>
            </a:r>
            <a:r>
              <a:rPr lang="nl-NL" altLang="ja-JP" sz="2200" dirty="0" smtClean="0">
                <a:solidFill>
                  <a:schemeClr val="tx1"/>
                </a:solidFill>
              </a:rPr>
              <a:t>Jullie hadden kwaad tegen mij in de zin, maar God heeft dat ten goede gekeerd, om te bewerken wat er nu gebeurt: dat een groot volk in leven blijft. </a:t>
            </a:r>
            <a:endParaRPr lang="nl-NL" altLang="ja-JP" sz="2200" dirty="0" smtClean="0">
              <a:solidFill>
                <a:schemeClr val="tx1"/>
              </a:solidFill>
            </a:endParaRPr>
          </a:p>
          <a:p>
            <a:pPr algn="l" eaLnBrk="1" hangingPunct="1"/>
            <a:r>
              <a:rPr lang="nl-NL" altLang="ja-JP" sz="2200" dirty="0" smtClean="0">
                <a:solidFill>
                  <a:schemeClr val="tx1"/>
                </a:solidFill>
              </a:rPr>
              <a:t>21 </a:t>
            </a:r>
            <a:r>
              <a:rPr lang="nl-NL" altLang="ja-JP" sz="2200" dirty="0" smtClean="0">
                <a:solidFill>
                  <a:schemeClr val="tx1"/>
                </a:solidFill>
              </a:rPr>
              <a:t>Wees dus niet bang. Ik zal zelf voor jullie en jullie kinderen zorgen</a:t>
            </a:r>
            <a:r>
              <a:rPr lang="nl-NL" altLang="ja-JP" sz="2200" dirty="0" smtClean="0">
                <a:solidFill>
                  <a:schemeClr val="tx1"/>
                </a:solidFill>
              </a:rPr>
              <a:t>.’ </a:t>
            </a:r>
            <a:r>
              <a:rPr lang="nl-NL" altLang="ja-JP" sz="2200" dirty="0" smtClean="0">
                <a:solidFill>
                  <a:schemeClr val="tx1"/>
                </a:solidFill>
              </a:rPr>
              <a:t>Zo troostte hij hen en stelde hij hen gerust.</a:t>
            </a:r>
            <a:endParaRPr lang="nl-NL" sz="2200" dirty="0" smtClean="0">
              <a:solidFill>
                <a:schemeClr val="tx1"/>
              </a:solidFill>
            </a:endParaRPr>
          </a:p>
        </p:txBody>
      </p:sp>
      <p:pic>
        <p:nvPicPr>
          <p:cNvPr id="18434" name="Afbeelding 3"/>
          <p:cNvPicPr>
            <a:picLocks noChangeAspect="1"/>
          </p:cNvPicPr>
          <p:nvPr/>
        </p:nvPicPr>
        <p:blipFill>
          <a:blip r:embed="rId2" cstate="print"/>
          <a:srcRect/>
          <a:stretch>
            <a:fillRect/>
          </a:stretch>
        </p:blipFill>
        <p:spPr bwMode="auto">
          <a:xfrm>
            <a:off x="6084168" y="4725144"/>
            <a:ext cx="2684462" cy="1784350"/>
          </a:xfrm>
          <a:prstGeom prst="rect">
            <a:avLst/>
          </a:prstGeom>
          <a:noFill/>
          <a:ln w="9525">
            <a:noFill/>
            <a:miter lim="800000"/>
            <a:headEnd/>
            <a:tailEnd/>
          </a:ln>
        </p:spPr>
      </p:pic>
      <p:sp>
        <p:nvSpPr>
          <p:cNvPr id="7" name="Titel 1"/>
          <p:cNvSpPr txBox="1">
            <a:spLocks/>
          </p:cNvSpPr>
          <p:nvPr/>
        </p:nvSpPr>
        <p:spPr>
          <a:xfrm>
            <a:off x="2843808"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5 De Vader zorgt</a:t>
            </a:r>
            <a:endParaRPr lang="nl-NL" sz="2800" b="1" dirty="0">
              <a:solidFill>
                <a:schemeClr val="accent5">
                  <a:lumMod val="75000"/>
                </a:schemeClr>
              </a:solidFill>
            </a:endParaRPr>
          </a:p>
        </p:txBody>
      </p:sp>
      <p:pic>
        <p:nvPicPr>
          <p:cNvPr id="1843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TotalTime>
  <Words>816</Words>
  <Application>Microsoft Office PowerPoint</Application>
  <PresentationFormat>Diavoorstelling (4:3)</PresentationFormat>
  <Paragraphs>48</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Calibri</vt:lpstr>
      <vt:lpstr>MS PGothic</vt:lpstr>
      <vt:lpstr>Arial</vt:lpstr>
      <vt:lpstr>Kantoorthema</vt:lpstr>
      <vt:lpstr>Dia 1</vt:lpstr>
      <vt:lpstr>Dia 2</vt:lpstr>
      <vt:lpstr>Dia 3</vt:lpstr>
      <vt:lpstr>Dia 4</vt:lpstr>
      <vt:lpstr>Dia 5</vt:lpstr>
      <vt:lpstr>Dia 6</vt:lpstr>
      <vt:lpstr>Dia 7</vt:lpstr>
      <vt:lpstr>Dia 8</vt:lpstr>
      <vt:lpstr>Dia 9</vt:lpstr>
      <vt:lpstr>Dia 10</vt:lpstr>
      <vt:lpstr>Dia 11</vt:lpstr>
      <vt:lpstr>Dia 12</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19</cp:revision>
  <dcterms:created xsi:type="dcterms:W3CDTF">2013-01-24T09:53:58Z</dcterms:created>
  <dcterms:modified xsi:type="dcterms:W3CDTF">2014-03-25T10:19:40Z</dcterms:modified>
</cp:coreProperties>
</file>