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80" r:id="rId2"/>
    <p:sldId id="281" r:id="rId3"/>
    <p:sldId id="282" r:id="rId4"/>
    <p:sldId id="272" r:id="rId5"/>
    <p:sldId id="273" r:id="rId6"/>
    <p:sldId id="274" r:id="rId7"/>
    <p:sldId id="283" r:id="rId8"/>
    <p:sldId id="284" r:id="rId9"/>
    <p:sldId id="275" r:id="rId10"/>
    <p:sldId id="285" r:id="rId11"/>
    <p:sldId id="286" r:id="rId12"/>
    <p:sldId id="276" r:id="rId13"/>
    <p:sldId id="277" r:id="rId14"/>
    <p:sldId id="287" r:id="rId15"/>
    <p:sldId id="288" r:id="rId1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1975024F-69DC-480D-9224-A998136A6A92}" type="datetimeFigureOut">
              <a:rPr lang="nl-NL"/>
              <a:pPr>
                <a:defRPr/>
              </a:pPr>
              <a:t>7-2-2014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0806E445-0C11-4C82-9FE0-DD7EABCBF4AB}"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D790D2-6643-462F-8A14-DE6C633FDE89}"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D99538-742A-479C-94B2-AC33721042F1}"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6E0384-E8C8-4627-959B-9DDA0FA4C846}"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560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560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4E500B-AFC4-412E-82F1-1A0EF2E55FB3}"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96768C-CBDE-4CF0-986D-10293B50A79E}"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6E0384-E8C8-4627-959B-9DDA0FA4C846}" type="slidenum">
              <a:rPr lang="nl-NL"/>
              <a:pPr fontAlgn="base">
                <a:spcBef>
                  <a:spcPct val="0"/>
                </a:spcBef>
                <a:spcAft>
                  <a:spcPct val="0"/>
                </a:spcAft>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7AE07D-6E75-4E5C-AB03-8499E1AEA113}" type="slidenum">
              <a:rPr lang="nl-NL"/>
              <a:pPr fontAlgn="base">
                <a:spcBef>
                  <a:spcPct val="0"/>
                </a:spcBef>
                <a:spcAft>
                  <a:spcPct val="0"/>
                </a:spcAft>
              </a:pPr>
              <a:t>15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6E0384-E8C8-4627-959B-9DDA0FA4C846}"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6E0384-E8C8-4627-959B-9DDA0FA4C846}"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D790D2-6643-462F-8A14-DE6C633FDE89}"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D8CEEB-D31C-4E37-9FCE-6C4B688F69C3}"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7AE07D-6E75-4E5C-AB03-8499E1AEA113}"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7AE07D-6E75-4E5C-AB03-8499E1AEA113}"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6E0384-E8C8-4627-959B-9DDA0FA4C846}"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D99538-742A-479C-94B2-AC33721042F1}"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Ova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el 13"/>
          <p:cNvSpPr>
            <a:spLocks noGrp="1"/>
          </p:cNvSpPr>
          <p:nvPr>
            <p:ph type="ctrTitle"/>
          </p:nvPr>
        </p:nvSpPr>
        <p:spPr>
          <a:xfrm>
            <a:off x="1432560" y="359898"/>
            <a:ext cx="7406640" cy="1472184"/>
          </a:xfrm>
        </p:spPr>
        <p:txBody>
          <a:bodyPr anchor="b"/>
          <a:lstStyle>
            <a:lvl1pPr algn="l">
              <a:defRPr/>
            </a:lvl1pPr>
            <a:extLst/>
          </a:lstStyle>
          <a:p>
            <a:r>
              <a:rPr lang="nl-NL" smtClean="0"/>
              <a:t>Klik om de stijl te bewerken</a:t>
            </a:r>
            <a:endParaRPr lang="en-US"/>
          </a:p>
        </p:txBody>
      </p:sp>
      <p:sp>
        <p:nvSpPr>
          <p:cNvPr id="22" name="Ondertitel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6"/>
          <p:cNvSpPr>
            <a:spLocks noGrp="1"/>
          </p:cNvSpPr>
          <p:nvPr>
            <p:ph type="dt" sz="half" idx="10"/>
          </p:nvPr>
        </p:nvSpPr>
        <p:spPr/>
        <p:txBody>
          <a:bodyPr/>
          <a:lstStyle>
            <a:lvl1pPr>
              <a:defRPr/>
            </a:lvl1pPr>
            <a:extLst/>
          </a:lstStyle>
          <a:p>
            <a:pPr>
              <a:defRPr/>
            </a:pPr>
            <a:fld id="{8451D49F-15F1-4CAF-B31B-5620223ED493}" type="datetime1">
              <a:rPr lang="nl-NL"/>
              <a:pPr>
                <a:defRPr/>
              </a:pPr>
              <a:t>7-2-2014</a:t>
            </a:fld>
            <a:endParaRPr lang="nl-NL"/>
          </a:p>
        </p:txBody>
      </p:sp>
      <p:sp>
        <p:nvSpPr>
          <p:cNvPr id="7" name="Tijdelijke aanduiding voor voettekst 19"/>
          <p:cNvSpPr>
            <a:spLocks noGrp="1"/>
          </p:cNvSpPr>
          <p:nvPr>
            <p:ph type="ftr" sz="quarter" idx="11"/>
          </p:nvPr>
        </p:nvSpPr>
        <p:spPr/>
        <p:txBody>
          <a:bodyPr/>
          <a:lstStyle>
            <a:lvl1pPr>
              <a:defRPr/>
            </a:lvl1pPr>
            <a:extLst/>
          </a:lstStyle>
          <a:p>
            <a:pPr>
              <a:defRPr/>
            </a:pPr>
            <a:r>
              <a:rPr lang="nl-NL"/>
              <a:t>Bericht van God</a:t>
            </a:r>
          </a:p>
        </p:txBody>
      </p:sp>
      <p:sp>
        <p:nvSpPr>
          <p:cNvPr id="8" name="Tijdelijke aanduiding voor dianummer 9"/>
          <p:cNvSpPr>
            <a:spLocks noGrp="1"/>
          </p:cNvSpPr>
          <p:nvPr>
            <p:ph type="sldNum" sz="quarter" idx="12"/>
          </p:nvPr>
        </p:nvSpPr>
        <p:spPr/>
        <p:txBody>
          <a:bodyPr/>
          <a:lstStyle>
            <a:lvl1pPr>
              <a:defRPr/>
            </a:lvl1pPr>
            <a:extLst/>
          </a:lstStyle>
          <a:p>
            <a:pPr>
              <a:defRPr/>
            </a:pPr>
            <a:fld id="{0DE87FC2-3B56-406F-90F2-A20B0F27722F}"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3"/>
          <p:cNvSpPr>
            <a:spLocks noGrp="1"/>
          </p:cNvSpPr>
          <p:nvPr>
            <p:ph type="dt" sz="half" idx="10"/>
          </p:nvPr>
        </p:nvSpPr>
        <p:spPr/>
        <p:txBody>
          <a:bodyPr/>
          <a:lstStyle>
            <a:lvl1pPr>
              <a:defRPr/>
            </a:lvl1pPr>
          </a:lstStyle>
          <a:p>
            <a:pPr>
              <a:defRPr/>
            </a:pPr>
            <a:fld id="{F028FE79-AB0C-4501-8513-9BB78262F691}" type="datetime1">
              <a:rPr lang="nl-NL"/>
              <a:pPr>
                <a:defRPr/>
              </a:pPr>
              <a:t>7-2-2014</a:t>
            </a:fld>
            <a:endParaRPr lang="nl-NL"/>
          </a:p>
        </p:txBody>
      </p:sp>
      <p:sp>
        <p:nvSpPr>
          <p:cNvPr id="5" name="Tijdelijke aanduiding voor voettekst 9"/>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21"/>
          <p:cNvSpPr>
            <a:spLocks noGrp="1"/>
          </p:cNvSpPr>
          <p:nvPr>
            <p:ph type="sldNum" sz="quarter" idx="12"/>
          </p:nvPr>
        </p:nvSpPr>
        <p:spPr/>
        <p:txBody>
          <a:bodyPr/>
          <a:lstStyle>
            <a:lvl1pPr>
              <a:defRPr/>
            </a:lvl1pPr>
          </a:lstStyle>
          <a:p>
            <a:pPr>
              <a:defRPr/>
            </a:pPr>
            <a:fld id="{252CBA7A-18C4-49EC-A4A8-30891B4EB92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274639"/>
            <a:ext cx="1828800" cy="5851525"/>
          </a:xfrm>
        </p:spPr>
        <p:txBody>
          <a:bodyPr vert="eaVe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1143000" y="274640"/>
            <a:ext cx="55626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3"/>
          <p:cNvSpPr>
            <a:spLocks noGrp="1"/>
          </p:cNvSpPr>
          <p:nvPr>
            <p:ph type="dt" sz="half" idx="10"/>
          </p:nvPr>
        </p:nvSpPr>
        <p:spPr/>
        <p:txBody>
          <a:bodyPr/>
          <a:lstStyle>
            <a:lvl1pPr>
              <a:defRPr/>
            </a:lvl1pPr>
          </a:lstStyle>
          <a:p>
            <a:pPr>
              <a:defRPr/>
            </a:pPr>
            <a:fld id="{358637B5-EE29-462A-8373-8D235000D14F}" type="datetime1">
              <a:rPr lang="nl-NL"/>
              <a:pPr>
                <a:defRPr/>
              </a:pPr>
              <a:t>7-2-2014</a:t>
            </a:fld>
            <a:endParaRPr lang="nl-NL"/>
          </a:p>
        </p:txBody>
      </p:sp>
      <p:sp>
        <p:nvSpPr>
          <p:cNvPr id="5" name="Tijdelijke aanduiding voor voettekst 9"/>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21"/>
          <p:cNvSpPr>
            <a:spLocks noGrp="1"/>
          </p:cNvSpPr>
          <p:nvPr>
            <p:ph type="sldNum" sz="quarter" idx="12"/>
          </p:nvPr>
        </p:nvSpPr>
        <p:spPr/>
        <p:txBody>
          <a:bodyPr/>
          <a:lstStyle>
            <a:lvl1pPr>
              <a:defRPr/>
            </a:lvl1pPr>
          </a:lstStyle>
          <a:p>
            <a:pPr>
              <a:defRPr/>
            </a:pPr>
            <a:fld id="{CD3E79BF-F433-4CC2-BB37-A3FE656D5DF1}"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3"/>
          <p:cNvSpPr>
            <a:spLocks noGrp="1"/>
          </p:cNvSpPr>
          <p:nvPr>
            <p:ph type="dt" sz="half" idx="10"/>
          </p:nvPr>
        </p:nvSpPr>
        <p:spPr/>
        <p:txBody>
          <a:bodyPr/>
          <a:lstStyle>
            <a:lvl1pPr>
              <a:defRPr/>
            </a:lvl1pPr>
          </a:lstStyle>
          <a:p>
            <a:pPr>
              <a:defRPr/>
            </a:pPr>
            <a:fld id="{20AAD021-A3CC-4A10-BA07-5EDA0321964A}" type="datetime1">
              <a:rPr lang="nl-NL"/>
              <a:pPr>
                <a:defRPr/>
              </a:pPr>
              <a:t>7-2-2014</a:t>
            </a:fld>
            <a:endParaRPr lang="nl-NL"/>
          </a:p>
        </p:txBody>
      </p:sp>
      <p:sp>
        <p:nvSpPr>
          <p:cNvPr id="5" name="Tijdelijke aanduiding voor voettekst 9"/>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21"/>
          <p:cNvSpPr>
            <a:spLocks noGrp="1"/>
          </p:cNvSpPr>
          <p:nvPr>
            <p:ph type="sldNum" sz="quarter" idx="12"/>
          </p:nvPr>
        </p:nvSpPr>
        <p:spPr/>
        <p:txBody>
          <a:bodyPr/>
          <a:lstStyle>
            <a:lvl1pPr>
              <a:defRPr/>
            </a:lvl1pPr>
          </a:lstStyle>
          <a:p>
            <a:pPr>
              <a:defRPr/>
            </a:pPr>
            <a:fld id="{02E6F246-F46D-4B86-B965-0C67EF05E371}"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4" name="Rechthoek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hoek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8" name="Tijdelijke aanduiding voor datum 3"/>
          <p:cNvSpPr>
            <a:spLocks noGrp="1"/>
          </p:cNvSpPr>
          <p:nvPr>
            <p:ph type="dt" sz="half" idx="10"/>
          </p:nvPr>
        </p:nvSpPr>
        <p:spPr/>
        <p:txBody>
          <a:bodyPr/>
          <a:lstStyle>
            <a:lvl1pPr>
              <a:defRPr/>
            </a:lvl1pPr>
            <a:extLst/>
          </a:lstStyle>
          <a:p>
            <a:pPr>
              <a:defRPr/>
            </a:pPr>
            <a:fld id="{AA1D4FAA-EFF3-4213-9958-C780B073B345}" type="datetime1">
              <a:rPr lang="nl-NL"/>
              <a:pPr>
                <a:defRPr/>
              </a:pPr>
              <a:t>7-2-2014</a:t>
            </a:fld>
            <a:endParaRPr lang="nl-NL"/>
          </a:p>
        </p:txBody>
      </p:sp>
      <p:sp>
        <p:nvSpPr>
          <p:cNvPr id="9" name="Tijdelijke aanduiding voor voettekst 4"/>
          <p:cNvSpPr>
            <a:spLocks noGrp="1"/>
          </p:cNvSpPr>
          <p:nvPr>
            <p:ph type="ftr" sz="quarter" idx="11"/>
          </p:nvPr>
        </p:nvSpPr>
        <p:spPr/>
        <p:txBody>
          <a:bodyPr/>
          <a:lstStyle>
            <a:lvl1pPr>
              <a:defRPr/>
            </a:lvl1pPr>
            <a:extLst/>
          </a:lstStyle>
          <a:p>
            <a:pPr>
              <a:defRPr/>
            </a:pPr>
            <a:r>
              <a:rPr lang="nl-NL"/>
              <a:t>Bericht van God</a:t>
            </a:r>
          </a:p>
        </p:txBody>
      </p:sp>
      <p:sp>
        <p:nvSpPr>
          <p:cNvPr id="10" name="Tijdelijke aanduiding voor dianummer 5"/>
          <p:cNvSpPr>
            <a:spLocks noGrp="1"/>
          </p:cNvSpPr>
          <p:nvPr>
            <p:ph type="sldNum" sz="quarter" idx="12"/>
          </p:nvPr>
        </p:nvSpPr>
        <p:spPr/>
        <p:txBody>
          <a:bodyPr/>
          <a:lstStyle>
            <a:lvl1pPr>
              <a:defRPr/>
            </a:lvl1pPr>
            <a:extLst/>
          </a:lstStyle>
          <a:p>
            <a:pPr>
              <a:defRPr/>
            </a:pPr>
            <a:fld id="{4E5491BA-8EF1-4965-83E0-3AD99536D207}"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3"/>
          <p:cNvSpPr>
            <a:spLocks noGrp="1"/>
          </p:cNvSpPr>
          <p:nvPr>
            <p:ph type="dt" sz="half" idx="10"/>
          </p:nvPr>
        </p:nvSpPr>
        <p:spPr/>
        <p:txBody>
          <a:bodyPr/>
          <a:lstStyle>
            <a:lvl1pPr>
              <a:defRPr/>
            </a:lvl1pPr>
          </a:lstStyle>
          <a:p>
            <a:pPr>
              <a:defRPr/>
            </a:pPr>
            <a:fld id="{2C20C5BA-7854-457E-9F0C-DABB4E5F179C}" type="datetime1">
              <a:rPr lang="nl-NL"/>
              <a:pPr>
                <a:defRPr/>
              </a:pPr>
              <a:t>7-2-2014</a:t>
            </a:fld>
            <a:endParaRPr lang="nl-NL"/>
          </a:p>
        </p:txBody>
      </p:sp>
      <p:sp>
        <p:nvSpPr>
          <p:cNvPr id="6" name="Tijdelijke aanduiding voor voettekst 9"/>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21"/>
          <p:cNvSpPr>
            <a:spLocks noGrp="1"/>
          </p:cNvSpPr>
          <p:nvPr>
            <p:ph type="sldNum" sz="quarter" idx="12"/>
          </p:nvPr>
        </p:nvSpPr>
        <p:spPr/>
        <p:txBody>
          <a:bodyPr/>
          <a:lstStyle>
            <a:lvl1pPr>
              <a:defRPr/>
            </a:lvl1pPr>
          </a:lstStyle>
          <a:p>
            <a:pPr>
              <a:defRPr/>
            </a:pPr>
            <a:fld id="{032C9C0D-D799-45E7-84FE-EB2B0BF0D349}"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5160336"/>
            <a:ext cx="8229600" cy="1143000"/>
          </a:xfrm>
        </p:spPr>
        <p:txBody>
          <a:bodyPr/>
          <a:lstStyle>
            <a:lvl1pPr algn="ctr">
              <a:defRPr sz="4500" b="1" cap="none" baseline="0"/>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lvl1pPr>
              <a:defRPr/>
            </a:lvl1pPr>
            <a:extLst/>
          </a:lstStyle>
          <a:p>
            <a:pPr>
              <a:defRPr/>
            </a:pPr>
            <a:fld id="{1B8C0DFA-3F05-43F4-AD04-5C13395B2428}" type="datetime1">
              <a:rPr lang="nl-NL"/>
              <a:pPr>
                <a:defRPr/>
              </a:pPr>
              <a:t>7-2-2014</a:t>
            </a:fld>
            <a:endParaRPr lang="nl-NL"/>
          </a:p>
        </p:txBody>
      </p:sp>
      <p:sp>
        <p:nvSpPr>
          <p:cNvPr id="8" name="Tijdelijke aanduiding voor voettekst 7"/>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8"/>
          <p:cNvSpPr>
            <a:spLocks noGrp="1"/>
          </p:cNvSpPr>
          <p:nvPr>
            <p:ph type="sldNum" sz="quarter" idx="12"/>
          </p:nvPr>
        </p:nvSpPr>
        <p:spPr/>
        <p:txBody>
          <a:bodyPr/>
          <a:lstStyle>
            <a:lvl1pPr>
              <a:defRPr/>
            </a:lvl1pPr>
            <a:extLst/>
          </a:lstStyle>
          <a:p>
            <a:pPr>
              <a:defRPr/>
            </a:pPr>
            <a:fld id="{B2AD9C5F-090C-4E12-9C8B-D207ACA4BFD8}"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435608" y="274320"/>
            <a:ext cx="7498080" cy="1143000"/>
          </a:xfrm>
        </p:spPr>
        <p:txBody>
          <a:bodyPr/>
          <a:lstStyle>
            <a:extLst/>
          </a:lstStyle>
          <a:p>
            <a:r>
              <a:rPr lang="nl-NL" smtClean="0"/>
              <a:t>Klik om de stijl te bewerken</a:t>
            </a:r>
            <a:endParaRPr lang="en-US"/>
          </a:p>
        </p:txBody>
      </p:sp>
      <p:sp>
        <p:nvSpPr>
          <p:cNvPr id="3" name="Tijdelijke aanduiding voor datum 23"/>
          <p:cNvSpPr>
            <a:spLocks noGrp="1"/>
          </p:cNvSpPr>
          <p:nvPr>
            <p:ph type="dt" sz="half" idx="10"/>
          </p:nvPr>
        </p:nvSpPr>
        <p:spPr/>
        <p:txBody>
          <a:bodyPr/>
          <a:lstStyle>
            <a:lvl1pPr>
              <a:defRPr/>
            </a:lvl1pPr>
          </a:lstStyle>
          <a:p>
            <a:pPr>
              <a:defRPr/>
            </a:pPr>
            <a:fld id="{AEC7AC97-DC92-4F33-BCC2-4EBC6662DAB8}" type="datetime1">
              <a:rPr lang="nl-NL"/>
              <a:pPr>
                <a:defRPr/>
              </a:pPr>
              <a:t>7-2-2014</a:t>
            </a:fld>
            <a:endParaRPr lang="nl-NL"/>
          </a:p>
        </p:txBody>
      </p:sp>
      <p:sp>
        <p:nvSpPr>
          <p:cNvPr id="4" name="Tijdelijke aanduiding voor voettekst 9"/>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21"/>
          <p:cNvSpPr>
            <a:spLocks noGrp="1"/>
          </p:cNvSpPr>
          <p:nvPr>
            <p:ph type="sldNum" sz="quarter" idx="12"/>
          </p:nvPr>
        </p:nvSpPr>
        <p:spPr/>
        <p:txBody>
          <a:bodyPr/>
          <a:lstStyle>
            <a:lvl1pPr>
              <a:defRPr/>
            </a:lvl1pPr>
          </a:lstStyle>
          <a:p>
            <a:pPr>
              <a:defRPr/>
            </a:pPr>
            <a:fld id="{22196BFC-FFB9-4E41-96C6-16D5547AE707}"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Rechthoek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hthoek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Tijdelijke aanduiding voor datum 1"/>
          <p:cNvSpPr>
            <a:spLocks noGrp="1"/>
          </p:cNvSpPr>
          <p:nvPr>
            <p:ph type="dt" sz="half" idx="10"/>
          </p:nvPr>
        </p:nvSpPr>
        <p:spPr/>
        <p:txBody>
          <a:bodyPr/>
          <a:lstStyle>
            <a:lvl1pPr>
              <a:defRPr/>
            </a:lvl1pPr>
            <a:extLst/>
          </a:lstStyle>
          <a:p>
            <a:pPr>
              <a:defRPr/>
            </a:pPr>
            <a:fld id="{D0A693CE-B319-4DF6-AA92-7921FEBCD370}" type="datetime1">
              <a:rPr lang="nl-NL"/>
              <a:pPr>
                <a:defRPr/>
              </a:pPr>
              <a:t>7-2-2014</a:t>
            </a:fld>
            <a:endParaRPr lang="nl-NL"/>
          </a:p>
        </p:txBody>
      </p:sp>
      <p:sp>
        <p:nvSpPr>
          <p:cNvPr id="5" name="Tijdelijke aanduiding voor voettekst 2"/>
          <p:cNvSpPr>
            <a:spLocks noGrp="1"/>
          </p:cNvSpPr>
          <p:nvPr>
            <p:ph type="ftr" sz="quarter" idx="11"/>
          </p:nvPr>
        </p:nvSpPr>
        <p:spPr/>
        <p:txBody>
          <a:bodyPr/>
          <a:lstStyle>
            <a:lvl1pPr>
              <a:defRPr/>
            </a:lvl1pPr>
            <a:extLst/>
          </a:lstStyle>
          <a:p>
            <a:pPr>
              <a:defRPr/>
            </a:pPr>
            <a:r>
              <a:rPr lang="nl-NL"/>
              <a:t>Bericht van God</a:t>
            </a:r>
          </a:p>
        </p:txBody>
      </p:sp>
      <p:sp>
        <p:nvSpPr>
          <p:cNvPr id="6" name="Tijdelijke aanduiding voor dianummer 3"/>
          <p:cNvSpPr>
            <a:spLocks noGrp="1"/>
          </p:cNvSpPr>
          <p:nvPr>
            <p:ph type="sldNum" sz="quarter" idx="12"/>
          </p:nvPr>
        </p:nvSpPr>
        <p:spPr/>
        <p:txBody>
          <a:bodyPr/>
          <a:lstStyle>
            <a:lvl1pPr>
              <a:defRPr/>
            </a:lvl1pPr>
            <a:extLst/>
          </a:lstStyle>
          <a:p>
            <a:pPr>
              <a:defRPr/>
            </a:pPr>
            <a:fld id="{926624E7-3FD5-48D7-B556-0E5694C714A0}"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lvl1pPr>
              <a:defRPr/>
            </a:lvl1pPr>
            <a:extLst/>
          </a:lstStyle>
          <a:p>
            <a:pPr>
              <a:defRPr/>
            </a:pPr>
            <a:fld id="{7F6E528B-B02D-42F6-9701-17783DE451C5}" type="datetime1">
              <a:rPr lang="nl-NL"/>
              <a:pPr>
                <a:defRPr/>
              </a:pPr>
              <a:t>7-2-2014</a:t>
            </a:fld>
            <a:endParaRPr lang="nl-NL"/>
          </a:p>
        </p:txBody>
      </p:sp>
      <p:sp>
        <p:nvSpPr>
          <p:cNvPr id="6"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7" name="Tijdelijke aanduiding voor dianummer 6"/>
          <p:cNvSpPr>
            <a:spLocks noGrp="1"/>
          </p:cNvSpPr>
          <p:nvPr>
            <p:ph type="sldNum" sz="quarter" idx="12"/>
          </p:nvPr>
        </p:nvSpPr>
        <p:spPr/>
        <p:txBody>
          <a:bodyPr/>
          <a:lstStyle>
            <a:lvl1pPr>
              <a:defRPr/>
            </a:lvl1pPr>
            <a:extLst/>
          </a:lstStyle>
          <a:p>
            <a:pPr>
              <a:defRPr/>
            </a:pPr>
            <a:fld id="{2C849FEE-8BA4-4CC1-BC45-F9056C6D8CA1}"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5" name="Rechthoe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troomdiagram: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troomdiagram: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el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nl-NL" smtClean="0"/>
              <a:t>Klik om de stijl te bewerken</a:t>
            </a:r>
            <a:endParaRPr lang="en-US"/>
          </a:p>
        </p:txBody>
      </p:sp>
      <p:sp>
        <p:nvSpPr>
          <p:cNvPr id="3" name="Tijdelijke aanduiding voor afbeelding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nl-NL" noProof="0" smtClean="0"/>
              <a:t>Klik op het pictogram als u een afbeelding wilt toevoegen</a:t>
            </a:r>
            <a:endParaRPr lang="en-US" noProof="0" dirty="0"/>
          </a:p>
        </p:txBody>
      </p:sp>
      <p:sp>
        <p:nvSpPr>
          <p:cNvPr id="4" name="Tijdelijke aanduiding voor teks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8" name="Tijdelijke aanduiding voor datum 4"/>
          <p:cNvSpPr>
            <a:spLocks noGrp="1"/>
          </p:cNvSpPr>
          <p:nvPr>
            <p:ph type="dt" sz="half" idx="10"/>
          </p:nvPr>
        </p:nvSpPr>
        <p:spPr/>
        <p:txBody>
          <a:bodyPr/>
          <a:lstStyle>
            <a:lvl1pPr>
              <a:defRPr/>
            </a:lvl1pPr>
            <a:extLst/>
          </a:lstStyle>
          <a:p>
            <a:pPr>
              <a:defRPr/>
            </a:pPr>
            <a:fld id="{065A5219-0684-48C1-9D69-AB2C9B75AA46}" type="datetime1">
              <a:rPr lang="nl-NL"/>
              <a:pPr>
                <a:defRPr/>
              </a:pPr>
              <a:t>7-2-2014</a:t>
            </a:fld>
            <a:endParaRPr lang="nl-NL"/>
          </a:p>
        </p:txBody>
      </p:sp>
      <p:sp>
        <p:nvSpPr>
          <p:cNvPr id="9"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10" name="Tijdelijke aanduiding voor dianummer 6"/>
          <p:cNvSpPr>
            <a:spLocks noGrp="1"/>
          </p:cNvSpPr>
          <p:nvPr>
            <p:ph type="sldNum" sz="quarter" idx="12"/>
          </p:nvPr>
        </p:nvSpPr>
        <p:spPr/>
        <p:txBody>
          <a:bodyPr/>
          <a:lstStyle>
            <a:lvl1pPr>
              <a:defRPr/>
            </a:lvl1pPr>
            <a:extLst/>
          </a:lstStyle>
          <a:p>
            <a:pPr>
              <a:defRPr/>
            </a:pPr>
            <a:fld id="{FED12663-B15C-4818-81C5-3376F81E0F97}"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irkel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Ring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hthoe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jdelijke aanduiding voor titel 4"/>
          <p:cNvSpPr>
            <a:spLocks noGrp="1"/>
          </p:cNvSpPr>
          <p:nvPr>
            <p:ph type="title"/>
          </p:nvPr>
        </p:nvSpPr>
        <p:spPr>
          <a:xfrm>
            <a:off x="1435100" y="274638"/>
            <a:ext cx="7499350" cy="1143000"/>
          </a:xfrm>
          <a:prstGeom prst="rect">
            <a:avLst/>
          </a:prstGeom>
        </p:spPr>
        <p:txBody>
          <a:bodyPr anchor="ctr">
            <a:normAutofit/>
          </a:bodyPr>
          <a:lstStyle>
            <a:extLst/>
          </a:lstStyle>
          <a:p>
            <a:r>
              <a:rPr lang="nl-NL" smtClean="0"/>
              <a:t>Klik om de stijl te bewerken</a:t>
            </a:r>
            <a:endParaRPr lang="en-US"/>
          </a:p>
        </p:txBody>
      </p:sp>
      <p:sp>
        <p:nvSpPr>
          <p:cNvPr id="1033" name="Tijdelijke aanduiding voor teks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4" name="Tijdelijke aanduiding voor datum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7EF2F763-C8B6-4C22-8468-A9DC71A8D394}" type="datetime1">
              <a:rPr lang="nl-NL"/>
              <a:pPr>
                <a:defRPr/>
              </a:pPr>
              <a:t>7-2-2014</a:t>
            </a:fld>
            <a:endParaRPr lang="nl-NL"/>
          </a:p>
        </p:txBody>
      </p:sp>
      <p:sp>
        <p:nvSpPr>
          <p:cNvPr id="10" name="Tijdelijke aanduiding voor voettekst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r>
              <a:rPr lang="nl-NL"/>
              <a:t>Bericht van God</a:t>
            </a:r>
          </a:p>
        </p:txBody>
      </p:sp>
      <p:sp>
        <p:nvSpPr>
          <p:cNvPr id="22" name="Tijdelijke aanduiding voor dianumm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6710F6ED-A83A-4809-9A78-1C12FCABF50F}" type="slidenum">
              <a:rPr lang="nl-NL"/>
              <a:pPr>
                <a:defRPr/>
              </a:pPr>
              <a:t>‹nr.›</a:t>
            </a:fld>
            <a:endParaRPr lang="nl-NL"/>
          </a:p>
        </p:txBody>
      </p:sp>
      <p:sp>
        <p:nvSpPr>
          <p:cNvPr id="15" name="Rechthoe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10" r:id="rId5"/>
    <p:sldLayoutId id="2147483705" r:id="rId6"/>
    <p:sldLayoutId id="2147483711" r:id="rId7"/>
    <p:sldLayoutId id="2147483712" r:id="rId8"/>
    <p:sldLayoutId id="2147483713" r:id="rId9"/>
    <p:sldLayoutId id="2147483704" r:id="rId10"/>
    <p:sldLayoutId id="2147483703" r:id="rId11"/>
  </p:sldLayoutIdLst>
  <p:hf sldNum="0" hdr="0" dt="0"/>
  <p:txStyles>
    <p:titleStyle>
      <a:lvl1pPr algn="l" rtl="0" fontAlgn="base">
        <a:spcBef>
          <a:spcPct val="0"/>
        </a:spcBef>
        <a:spcAft>
          <a:spcPct val="0"/>
        </a:spcAft>
        <a:defRPr sz="4300" kern="1200">
          <a:solidFill>
            <a:srgbClr val="006B8D"/>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006B8D"/>
          </a:solidFill>
          <a:latin typeface="Gill Sans MT" pitchFamily="34" charset="0"/>
        </a:defRPr>
      </a:lvl2pPr>
      <a:lvl3pPr algn="l" rtl="0" fontAlgn="base">
        <a:spcBef>
          <a:spcPct val="0"/>
        </a:spcBef>
        <a:spcAft>
          <a:spcPct val="0"/>
        </a:spcAft>
        <a:defRPr sz="4300">
          <a:solidFill>
            <a:srgbClr val="006B8D"/>
          </a:solidFill>
          <a:latin typeface="Gill Sans MT" pitchFamily="34" charset="0"/>
        </a:defRPr>
      </a:lvl3pPr>
      <a:lvl4pPr algn="l" rtl="0" fontAlgn="base">
        <a:spcBef>
          <a:spcPct val="0"/>
        </a:spcBef>
        <a:spcAft>
          <a:spcPct val="0"/>
        </a:spcAft>
        <a:defRPr sz="4300">
          <a:solidFill>
            <a:srgbClr val="006B8D"/>
          </a:solidFill>
          <a:latin typeface="Gill Sans MT" pitchFamily="34" charset="0"/>
        </a:defRPr>
      </a:lvl4pPr>
      <a:lvl5pPr algn="l" rtl="0" fontAlgn="base">
        <a:spcBef>
          <a:spcPct val="0"/>
        </a:spcBef>
        <a:spcAft>
          <a:spcPct val="0"/>
        </a:spcAft>
        <a:defRPr sz="4300">
          <a:solidFill>
            <a:srgbClr val="006B8D"/>
          </a:solidFill>
          <a:latin typeface="Gill Sans MT" pitchFamily="34" charset="0"/>
        </a:defRPr>
      </a:lvl5pPr>
      <a:lvl6pPr marL="457200" algn="l" rtl="0" fontAlgn="base">
        <a:spcBef>
          <a:spcPct val="0"/>
        </a:spcBef>
        <a:spcAft>
          <a:spcPct val="0"/>
        </a:spcAft>
        <a:defRPr sz="4300">
          <a:solidFill>
            <a:srgbClr val="006B8D"/>
          </a:solidFill>
          <a:latin typeface="Gill Sans MT" pitchFamily="34" charset="0"/>
        </a:defRPr>
      </a:lvl6pPr>
      <a:lvl7pPr marL="914400" algn="l" rtl="0" fontAlgn="base">
        <a:spcBef>
          <a:spcPct val="0"/>
        </a:spcBef>
        <a:spcAft>
          <a:spcPct val="0"/>
        </a:spcAft>
        <a:defRPr sz="4300">
          <a:solidFill>
            <a:srgbClr val="006B8D"/>
          </a:solidFill>
          <a:latin typeface="Gill Sans MT" pitchFamily="34" charset="0"/>
        </a:defRPr>
      </a:lvl7pPr>
      <a:lvl8pPr marL="1371600" algn="l" rtl="0" fontAlgn="base">
        <a:spcBef>
          <a:spcPct val="0"/>
        </a:spcBef>
        <a:spcAft>
          <a:spcPct val="0"/>
        </a:spcAft>
        <a:defRPr sz="4300">
          <a:solidFill>
            <a:srgbClr val="006B8D"/>
          </a:solidFill>
          <a:latin typeface="Gill Sans MT" pitchFamily="34" charset="0"/>
        </a:defRPr>
      </a:lvl8pPr>
      <a:lvl9pPr marL="1828800" algn="l" rtl="0" fontAlgn="base">
        <a:spcBef>
          <a:spcPct val="0"/>
        </a:spcBef>
        <a:spcAft>
          <a:spcPct val="0"/>
        </a:spcAft>
        <a:defRPr sz="4300">
          <a:solidFill>
            <a:srgbClr val="006B8D"/>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0BD0D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10CF9B"/>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188641"/>
            <a:ext cx="2736850" cy="576064"/>
          </a:xfrm>
        </p:spPr>
        <p:txBody>
          <a:bodyPr vert="horz" wrap="square" lIns="91440" tIns="45720" rIns="91440" bIns="45720" numCol="1" anchorCtr="0" compatLnSpc="1">
            <a:prstTxWarp prst="textNoShape">
              <a:avLst/>
            </a:prstTxWarp>
            <a:normAutofit/>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331640" y="836712"/>
            <a:ext cx="7488832" cy="4320480"/>
          </a:xfrm>
        </p:spPr>
        <p:txBody>
          <a:bodyPr>
            <a:noAutofit/>
          </a:bodyPr>
          <a:lstStyle/>
          <a:p>
            <a:pPr marL="26988">
              <a:lnSpc>
                <a:spcPct val="80000"/>
              </a:lnSpc>
            </a:pPr>
            <a:r>
              <a:rPr lang="nl-NL" sz="2400" b="1" dirty="0" smtClean="0">
                <a:solidFill>
                  <a:srgbClr val="003E56"/>
                </a:solidFill>
                <a:latin typeface="Candara" pitchFamily="34" charset="0"/>
              </a:rPr>
              <a:t>Wat doe ik hier vandaag?</a:t>
            </a:r>
          </a:p>
          <a:p>
            <a:pPr marL="26988">
              <a:lnSpc>
                <a:spcPct val="80000"/>
              </a:lnSpc>
            </a:pPr>
            <a:endParaRPr lang="nl-NL" sz="2400" dirty="0" smtClean="0">
              <a:solidFill>
                <a:srgbClr val="003E56"/>
              </a:solidFill>
              <a:latin typeface="Candara" pitchFamily="34" charset="0"/>
            </a:endParaRPr>
          </a:p>
          <a:p>
            <a:pPr marL="26988">
              <a:lnSpc>
                <a:spcPct val="80000"/>
              </a:lnSpc>
              <a:buFont typeface="Arial" pitchFamily="34" charset="0"/>
              <a:buChar char="•"/>
            </a:pPr>
            <a:r>
              <a:rPr lang="nl-NL" sz="2400" dirty="0" smtClean="0">
                <a:solidFill>
                  <a:srgbClr val="003E56"/>
                </a:solidFill>
                <a:latin typeface="Candara" pitchFamily="34" charset="0"/>
              </a:rPr>
              <a:t>Ik denk erover na of ik twijfels heb over God en geloof.</a:t>
            </a:r>
          </a:p>
          <a:p>
            <a:pPr marL="26988">
              <a:lnSpc>
                <a:spcPct val="80000"/>
              </a:lnSpc>
              <a:buFont typeface="Arial" pitchFamily="34" charset="0"/>
              <a:buChar char="•"/>
            </a:pPr>
            <a:endParaRPr lang="nl-NL" sz="2400" dirty="0" smtClean="0">
              <a:solidFill>
                <a:srgbClr val="003E56"/>
              </a:solidFill>
              <a:latin typeface="Candara" pitchFamily="34" charset="0"/>
            </a:endParaRPr>
          </a:p>
          <a:p>
            <a:pPr marL="26988">
              <a:lnSpc>
                <a:spcPct val="80000"/>
              </a:lnSpc>
              <a:buFont typeface="Arial" pitchFamily="34" charset="0"/>
              <a:buChar char="•"/>
            </a:pPr>
            <a:r>
              <a:rPr lang="nl-NL" sz="2400" dirty="0" smtClean="0">
                <a:solidFill>
                  <a:srgbClr val="003E56"/>
                </a:solidFill>
                <a:latin typeface="Candara" pitchFamily="34" charset="0"/>
              </a:rPr>
              <a:t>Ik ontdek dat er in de Bijbel ook mensen waren die twijfelden. </a:t>
            </a:r>
          </a:p>
          <a:p>
            <a:pPr marL="26988">
              <a:lnSpc>
                <a:spcPct val="80000"/>
              </a:lnSpc>
              <a:buFont typeface="Arial" pitchFamily="34" charset="0"/>
              <a:buChar char="•"/>
            </a:pPr>
            <a:endParaRPr lang="nl-NL" sz="2400" dirty="0" smtClean="0">
              <a:solidFill>
                <a:srgbClr val="003E56"/>
              </a:solidFill>
              <a:latin typeface="Candara" pitchFamily="34" charset="0"/>
            </a:endParaRPr>
          </a:p>
          <a:p>
            <a:pPr marL="26988">
              <a:lnSpc>
                <a:spcPct val="80000"/>
              </a:lnSpc>
              <a:buFont typeface="Arial" pitchFamily="34" charset="0"/>
              <a:buChar char="•"/>
            </a:pPr>
            <a:r>
              <a:rPr lang="nl-NL" sz="2400" dirty="0" smtClean="0">
                <a:solidFill>
                  <a:srgbClr val="003E56"/>
                </a:solidFill>
                <a:latin typeface="Candara" pitchFamily="34" charset="0"/>
              </a:rPr>
              <a:t>Ik leer wat Gods reactie is op twijfel.</a:t>
            </a:r>
          </a:p>
          <a:p>
            <a:pPr marL="26988">
              <a:lnSpc>
                <a:spcPct val="80000"/>
              </a:lnSpc>
              <a:buFont typeface="Arial" pitchFamily="34" charset="0"/>
              <a:buChar char="•"/>
            </a:pPr>
            <a:endParaRPr lang="nl-NL" sz="2400" dirty="0" smtClean="0">
              <a:solidFill>
                <a:srgbClr val="003E56"/>
              </a:solidFill>
              <a:latin typeface="Candara" pitchFamily="34" charset="0"/>
            </a:endParaRPr>
          </a:p>
          <a:p>
            <a:pPr marL="26988">
              <a:lnSpc>
                <a:spcPct val="80000"/>
              </a:lnSpc>
              <a:buFont typeface="Arial" pitchFamily="34" charset="0"/>
              <a:buChar char="•"/>
            </a:pPr>
            <a:r>
              <a:rPr lang="nl-NL" sz="2400" dirty="0" smtClean="0">
                <a:solidFill>
                  <a:srgbClr val="003E56"/>
                </a:solidFill>
                <a:latin typeface="Candara" pitchFamily="34" charset="0"/>
              </a:rPr>
              <a:t>Hoe groot of klein mijn geloof ook is, het kan altijd groeien!</a:t>
            </a:r>
          </a:p>
        </p:txBody>
      </p:sp>
      <p:pic>
        <p:nvPicPr>
          <p:cNvPr id="1638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6390"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7236296" y="4479436"/>
            <a:ext cx="1521942" cy="2080114"/>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1295400"/>
            <a:ext cx="6981825" cy="3257550"/>
          </a:xfrm>
        </p:spPr>
        <p:txBody>
          <a:bodyPr>
            <a:normAutofit/>
          </a:bodyPr>
          <a:lstStyle/>
          <a:p>
            <a:pPr marL="26988">
              <a:lnSpc>
                <a:spcPct val="90000"/>
              </a:lnSpc>
            </a:pPr>
            <a:r>
              <a:rPr lang="nl-NL" sz="2000" b="1" dirty="0" smtClean="0">
                <a:solidFill>
                  <a:srgbClr val="003E56"/>
                </a:solidFill>
                <a:latin typeface="Candara" pitchFamily="34" charset="0"/>
              </a:rPr>
              <a:t>Matteüs 28: 16-20</a:t>
            </a:r>
          </a:p>
          <a:p>
            <a:pPr marL="26988">
              <a:lnSpc>
                <a:spcPct val="90000"/>
              </a:lnSpc>
            </a:pPr>
            <a:r>
              <a:rPr lang="nl-NL" sz="2000" dirty="0" smtClean="0">
                <a:solidFill>
                  <a:srgbClr val="003E56"/>
                </a:solidFill>
                <a:latin typeface="Candara" pitchFamily="34" charset="0"/>
              </a:rPr>
              <a:t>16 De elf leerlingen gingen naar Galilea, naar de berg die Jezus hun had genoemd,  17 en toen ze hem zagen bewezen ze hem eer, al twijfelden enkelen nog. 18 Jezus kwam op hen toe en zei: ‘Mij is alle macht gegeven in de hemel en op de aarde. 19 Ga dus op weg en maak alle volken tot mijn leerlingen, door hen te dopen in de naam van de Vader en de Zoon en de heilige Geest, 20 en hun te leren dat ze zich moeten houden aan alles wat ik jullie opgedragen heb. En houd dit voor ogen: ik ben met jullie, alle dagen, tot aan de voltooiing van deze wereld.’ </a:t>
            </a:r>
          </a:p>
        </p:txBody>
      </p:sp>
      <p:pic>
        <p:nvPicPr>
          <p:cNvPr id="22532"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2534"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934200" y="4191000"/>
            <a:ext cx="1731963" cy="23685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2492896"/>
            <a:ext cx="5284440" cy="864096"/>
          </a:xfrm>
        </p:spPr>
        <p:txBody>
          <a:bodyPr>
            <a:normAutofit/>
          </a:bodyPr>
          <a:lstStyle/>
          <a:p>
            <a:pPr marL="26988">
              <a:lnSpc>
                <a:spcPct val="80000"/>
              </a:lnSpc>
            </a:pPr>
            <a:r>
              <a:rPr lang="nl-NL" sz="4000" b="1" dirty="0" smtClean="0">
                <a:solidFill>
                  <a:srgbClr val="003E56"/>
                </a:solidFill>
                <a:latin typeface="Candara" pitchFamily="34" charset="0"/>
              </a:rPr>
              <a:t>Veel of weinig geloof</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2"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05600" y="3733800"/>
            <a:ext cx="2066925" cy="28257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600200" y="1219200"/>
            <a:ext cx="6905625" cy="3048000"/>
          </a:xfrm>
        </p:spPr>
        <p:txBody>
          <a:bodyPr>
            <a:normAutofit/>
          </a:bodyPr>
          <a:lstStyle/>
          <a:p>
            <a:pPr marL="26988">
              <a:lnSpc>
                <a:spcPct val="90000"/>
              </a:lnSpc>
            </a:pPr>
            <a:r>
              <a:rPr lang="nl-NL" sz="2000" b="1" smtClean="0">
                <a:solidFill>
                  <a:srgbClr val="003E56"/>
                </a:solidFill>
                <a:latin typeface="Candara" pitchFamily="34" charset="0"/>
              </a:rPr>
              <a:t>Matteüs 14: 22-31</a:t>
            </a:r>
          </a:p>
          <a:p>
            <a:pPr marL="26988">
              <a:lnSpc>
                <a:spcPct val="90000"/>
              </a:lnSpc>
            </a:pPr>
            <a:r>
              <a:rPr lang="nl-NL" sz="2000" smtClean="0">
                <a:solidFill>
                  <a:srgbClr val="003E56"/>
                </a:solidFill>
                <a:latin typeface="Candara" pitchFamily="34" charset="0"/>
              </a:rPr>
              <a:t>22 Meteen daarna gelastte hij de leerlingen in de boot te stappen en alvast vooruit te gaan naar de overkant, hij zou ook komen nadat hij de mensen had weggestuurd. 23 Toen hij hen weggestuurd had, ging hij de berg op om er in afzondering te bidden. De nacht viel, en hij was daar helemaal alleen. 24 De boot was intussen al vele stadiën van de vaste wal verwijderd en werd, als gevolg van de tegenwind, door de golven geteisterd. 25 Tegen het einde van de nacht kwam hij naar hen toe, lopend over het meer. </a:t>
            </a:r>
            <a:endParaRPr lang="nl-NL" sz="2000" b="1" smtClean="0">
              <a:solidFill>
                <a:srgbClr val="003E56"/>
              </a:solidFill>
              <a:latin typeface="Candara" pitchFamily="34" charset="0"/>
            </a:endParaRPr>
          </a:p>
        </p:txBody>
      </p:sp>
      <p:pic>
        <p:nvPicPr>
          <p:cNvPr id="2458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4581"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7162800" y="4267200"/>
            <a:ext cx="1620838" cy="22161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1295400"/>
            <a:ext cx="6829425" cy="3257550"/>
          </a:xfrm>
        </p:spPr>
        <p:txBody>
          <a:bodyPr>
            <a:normAutofit/>
          </a:bodyPr>
          <a:lstStyle/>
          <a:p>
            <a:pPr marL="26988">
              <a:lnSpc>
                <a:spcPct val="80000"/>
              </a:lnSpc>
            </a:pPr>
            <a:r>
              <a:rPr lang="nl-NL" sz="2000" b="1" smtClean="0">
                <a:solidFill>
                  <a:srgbClr val="003E56"/>
                </a:solidFill>
                <a:latin typeface="Candara" pitchFamily="34" charset="0"/>
              </a:rPr>
              <a:t>Matteüs 14: 22-31</a:t>
            </a:r>
          </a:p>
          <a:p>
            <a:pPr marL="26988">
              <a:lnSpc>
                <a:spcPct val="80000"/>
              </a:lnSpc>
            </a:pPr>
            <a:r>
              <a:rPr lang="nl-NL" sz="2000" smtClean="0">
                <a:solidFill>
                  <a:srgbClr val="003E56"/>
                </a:solidFill>
                <a:latin typeface="Candara" pitchFamily="34" charset="0"/>
              </a:rPr>
              <a:t>26 Toen de leerlingen hem op het meer zagen lopen, raakten ze in paniek. Ze riepen: ‘Een spook!’ en schreeuwden het uit van angst. 27 Meteen sprak Jezus hen aan: ‘Blijf kalm! Ik ben het, wees niet bang!’ 28 Petrus antwoordde: ‘Heer, als u het bent, zeg me dan dat ik over het water naar u toe moet komen.’ 29 Hij zei: ‘Kom!’ Petrus stapte uit de boot en liep over het water naar Jezus toe. 30 Maar toen hij voelde hoe sterk de wind was, werd hij bang. Hij begon te zinken en schreeuwde het uit: ‘Heer, red me!’ 31 Meteen strekte Jezus zijn hand uit, hij greep hem vast en zei: ‘Kleingelovige, waarom heb je getwijfeld?’</a:t>
            </a:r>
            <a:endParaRPr lang="nl-NL" sz="2000" b="1" smtClean="0">
              <a:solidFill>
                <a:srgbClr val="003E56"/>
              </a:solidFill>
              <a:latin typeface="Candara" pitchFamily="34" charset="0"/>
            </a:endParaRPr>
          </a:p>
        </p:txBody>
      </p:sp>
      <p:pic>
        <p:nvPicPr>
          <p:cNvPr id="2662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6629"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7239000" y="4419600"/>
            <a:ext cx="1620838" cy="22161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2492896"/>
            <a:ext cx="5284440" cy="864096"/>
          </a:xfrm>
        </p:spPr>
        <p:txBody>
          <a:bodyPr>
            <a:normAutofit/>
          </a:bodyPr>
          <a:lstStyle/>
          <a:p>
            <a:pPr marL="26988">
              <a:lnSpc>
                <a:spcPct val="80000"/>
              </a:lnSpc>
            </a:pPr>
            <a:r>
              <a:rPr lang="nl-NL" sz="4000" b="1" dirty="0" smtClean="0">
                <a:solidFill>
                  <a:srgbClr val="003E56"/>
                </a:solidFill>
                <a:latin typeface="Candara" pitchFamily="34" charset="0"/>
              </a:rPr>
              <a:t>Geloof moet groeien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2"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05600" y="3733800"/>
            <a:ext cx="2066925" cy="28257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smtClean="0">
                <a:solidFill>
                  <a:schemeClr val="tx2"/>
                </a:solidFill>
                <a:effectLst>
                  <a:outerShdw blurRad="38100" dist="38100" dir="2700000" algn="tl">
                    <a:srgbClr val="000000"/>
                  </a:outerShdw>
                </a:effectLst>
                <a:latin typeface="Candara" pitchFamily="34" charset="0"/>
              </a:rPr>
              <a:t>Les 4 </a:t>
            </a:r>
            <a:r>
              <a:rPr lang="nl-NL" sz="2800" b="1" smtClean="0">
                <a:solidFill>
                  <a:schemeClr val="tx2"/>
                </a:solidFill>
                <a:effectLst>
                  <a:outerShdw blurRad="38100" dist="38100" dir="2700000" algn="tl">
                    <a:srgbClr val="000000"/>
                  </a:outerShdw>
                </a:effectLst>
                <a:latin typeface="Candara" pitchFamily="34" charset="0"/>
              </a:rPr>
              <a:t>Twijfelen</a:t>
            </a:r>
            <a:endParaRPr lang="nl-NL" sz="2800" b="1"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1196752"/>
            <a:ext cx="6981825" cy="3024336"/>
          </a:xfrm>
        </p:spPr>
        <p:txBody>
          <a:bodyPr>
            <a:noAutofit/>
          </a:bodyPr>
          <a:lstStyle/>
          <a:p>
            <a:pPr marL="26988"/>
            <a:r>
              <a:rPr lang="nl-NL" sz="2800" b="1" dirty="0" smtClean="0">
                <a:solidFill>
                  <a:srgbClr val="003E56"/>
                </a:solidFill>
                <a:latin typeface="Candara" pitchFamily="34" charset="0"/>
              </a:rPr>
              <a:t>Lucas 11: 9</a:t>
            </a:r>
          </a:p>
          <a:p>
            <a:pPr marL="26988"/>
            <a:r>
              <a:rPr lang="nl-NL" sz="2800" dirty="0" smtClean="0">
                <a:solidFill>
                  <a:srgbClr val="003E56"/>
                </a:solidFill>
                <a:latin typeface="Candara" pitchFamily="34" charset="0"/>
              </a:rPr>
              <a:t>Daarom zeg ik jullie: </a:t>
            </a:r>
          </a:p>
          <a:p>
            <a:pPr marL="26988"/>
            <a:r>
              <a:rPr lang="nl-NL" sz="2800" dirty="0" smtClean="0">
                <a:solidFill>
                  <a:srgbClr val="003E56"/>
                </a:solidFill>
                <a:latin typeface="Candara" pitchFamily="34" charset="0"/>
              </a:rPr>
              <a:t>vraag en er zal je gegeven worden, </a:t>
            </a:r>
          </a:p>
          <a:p>
            <a:pPr marL="26988"/>
            <a:r>
              <a:rPr lang="nl-NL" sz="2800" dirty="0" smtClean="0">
                <a:solidFill>
                  <a:srgbClr val="003E56"/>
                </a:solidFill>
                <a:latin typeface="Candara" pitchFamily="34" charset="0"/>
              </a:rPr>
              <a:t>zoek en je zult vinden, </a:t>
            </a:r>
          </a:p>
          <a:p>
            <a:pPr marL="26988"/>
            <a:r>
              <a:rPr lang="nl-NL" sz="2800" dirty="0" smtClean="0">
                <a:solidFill>
                  <a:srgbClr val="003E56"/>
                </a:solidFill>
                <a:latin typeface="Candara" pitchFamily="34" charset="0"/>
              </a:rPr>
              <a:t>klop en er zal voor je worden opengedaan.</a:t>
            </a:r>
          </a:p>
        </p:txBody>
      </p:sp>
      <p:pic>
        <p:nvPicPr>
          <p:cNvPr id="2048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0486"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81800" y="3886200"/>
            <a:ext cx="1900238" cy="25971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2492896"/>
            <a:ext cx="4248150" cy="864096"/>
          </a:xfrm>
        </p:spPr>
        <p:txBody>
          <a:bodyPr>
            <a:normAutofit/>
          </a:bodyPr>
          <a:lstStyle/>
          <a:p>
            <a:pPr marL="26988">
              <a:lnSpc>
                <a:spcPct val="80000"/>
              </a:lnSpc>
            </a:pPr>
            <a:r>
              <a:rPr lang="nl-NL" sz="4000" b="1" dirty="0" smtClean="0">
                <a:solidFill>
                  <a:srgbClr val="003E56"/>
                </a:solidFill>
                <a:latin typeface="Candara" pitchFamily="34" charset="0"/>
              </a:rPr>
              <a:t>Lesje filosofie</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2"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05600" y="3733800"/>
            <a:ext cx="2066925" cy="28257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2492896"/>
            <a:ext cx="4248150" cy="864096"/>
          </a:xfrm>
        </p:spPr>
        <p:txBody>
          <a:bodyPr>
            <a:normAutofit/>
          </a:bodyPr>
          <a:lstStyle/>
          <a:p>
            <a:pPr marL="26988">
              <a:lnSpc>
                <a:spcPct val="80000"/>
              </a:lnSpc>
            </a:pPr>
            <a:r>
              <a:rPr lang="nl-NL" sz="4000" b="1" dirty="0" smtClean="0">
                <a:solidFill>
                  <a:srgbClr val="003E56"/>
                </a:solidFill>
                <a:latin typeface="Candara" pitchFamily="34" charset="0"/>
              </a:rPr>
              <a:t>Ik wil niet kiezen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2"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05600" y="3733800"/>
            <a:ext cx="2066925" cy="28257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524000" y="1412776"/>
            <a:ext cx="6829425" cy="2736304"/>
          </a:xfrm>
        </p:spPr>
        <p:txBody>
          <a:bodyPr>
            <a:normAutofit/>
          </a:bodyPr>
          <a:lstStyle/>
          <a:p>
            <a:pPr marL="26988">
              <a:lnSpc>
                <a:spcPct val="80000"/>
              </a:lnSpc>
            </a:pPr>
            <a:r>
              <a:rPr lang="nl-NL" sz="2400" b="1" dirty="0" smtClean="0">
                <a:solidFill>
                  <a:srgbClr val="003E56"/>
                </a:solidFill>
                <a:latin typeface="Candara" pitchFamily="34" charset="0"/>
              </a:rPr>
              <a:t>1 Koningen 18: 20 en 21</a:t>
            </a:r>
          </a:p>
          <a:p>
            <a:pPr marL="26988">
              <a:lnSpc>
                <a:spcPct val="80000"/>
              </a:lnSpc>
            </a:pPr>
            <a:r>
              <a:rPr lang="nl-NL" sz="2400" dirty="0" smtClean="0">
                <a:solidFill>
                  <a:srgbClr val="003E56"/>
                </a:solidFill>
                <a:latin typeface="Candara" pitchFamily="34" charset="0"/>
              </a:rPr>
              <a:t>20 </a:t>
            </a:r>
            <a:r>
              <a:rPr lang="nl-NL" sz="2400" dirty="0" err="1" smtClean="0">
                <a:solidFill>
                  <a:srgbClr val="003E56"/>
                </a:solidFill>
                <a:latin typeface="Candara" pitchFamily="34" charset="0"/>
              </a:rPr>
              <a:t>Achab</a:t>
            </a:r>
            <a:r>
              <a:rPr lang="nl-NL" sz="2400" dirty="0" smtClean="0">
                <a:solidFill>
                  <a:srgbClr val="003E56"/>
                </a:solidFill>
                <a:latin typeface="Candara" pitchFamily="34" charset="0"/>
              </a:rPr>
              <a:t> stuurde boden naar alle stammen van Israël en liet ook alle profeten bij de </a:t>
            </a:r>
            <a:r>
              <a:rPr lang="nl-NL" sz="2400" dirty="0" err="1" smtClean="0">
                <a:solidFill>
                  <a:srgbClr val="003E56"/>
                </a:solidFill>
                <a:latin typeface="Candara" pitchFamily="34" charset="0"/>
              </a:rPr>
              <a:t>Karmel</a:t>
            </a:r>
            <a:r>
              <a:rPr lang="nl-NL" sz="2400" dirty="0" smtClean="0">
                <a:solidFill>
                  <a:srgbClr val="003E56"/>
                </a:solidFill>
                <a:latin typeface="Candara" pitchFamily="34" charset="0"/>
              </a:rPr>
              <a:t> bijeenkomen. 21 Daar sprak </a:t>
            </a:r>
            <a:r>
              <a:rPr lang="nl-NL" sz="2400" dirty="0" err="1" smtClean="0">
                <a:solidFill>
                  <a:srgbClr val="003E56"/>
                </a:solidFill>
                <a:latin typeface="Candara" pitchFamily="34" charset="0"/>
              </a:rPr>
              <a:t>Elia</a:t>
            </a:r>
            <a:r>
              <a:rPr lang="nl-NL" sz="2400" dirty="0" smtClean="0">
                <a:solidFill>
                  <a:srgbClr val="003E56"/>
                </a:solidFill>
                <a:latin typeface="Candara" pitchFamily="34" charset="0"/>
              </a:rPr>
              <a:t> het volk als volgt toe: ‘Hoe lang blijft u nog op twee gedachten hinken? Als de HEER God is, volg hem dan; is </a:t>
            </a:r>
            <a:r>
              <a:rPr lang="nl-NL" sz="2400" dirty="0" err="1" smtClean="0">
                <a:solidFill>
                  <a:srgbClr val="003E56"/>
                </a:solidFill>
                <a:latin typeface="Candara" pitchFamily="34" charset="0"/>
              </a:rPr>
              <a:t>Baäl</a:t>
            </a:r>
            <a:r>
              <a:rPr lang="nl-NL" sz="2400" dirty="0" smtClean="0">
                <a:solidFill>
                  <a:srgbClr val="003E56"/>
                </a:solidFill>
                <a:latin typeface="Candara" pitchFamily="34" charset="0"/>
              </a:rPr>
              <a:t> het, volg dan hem.’ De Israëlieten zeiden niets. </a:t>
            </a:r>
          </a:p>
        </p:txBody>
      </p:sp>
      <p:pic>
        <p:nvPicPr>
          <p:cNvPr id="16388"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6390"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858000" y="3962400"/>
            <a:ext cx="1900238" cy="25971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1143000"/>
            <a:ext cx="7362825" cy="3276600"/>
          </a:xfrm>
        </p:spPr>
        <p:txBody>
          <a:bodyPr>
            <a:normAutofit/>
          </a:bodyPr>
          <a:lstStyle/>
          <a:p>
            <a:pPr marL="26988"/>
            <a:r>
              <a:rPr lang="nl-NL" sz="2000" b="1" dirty="0" smtClean="0">
                <a:solidFill>
                  <a:srgbClr val="003E56"/>
                </a:solidFill>
                <a:latin typeface="Candara" pitchFamily="34" charset="0"/>
              </a:rPr>
              <a:t>1 Koningen 18: 22-24</a:t>
            </a:r>
            <a:r>
              <a:rPr lang="nl-NL" sz="2000" dirty="0" smtClean="0">
                <a:solidFill>
                  <a:srgbClr val="003E56"/>
                </a:solidFill>
              </a:rPr>
              <a:t/>
            </a:r>
            <a:br>
              <a:rPr lang="nl-NL" sz="2000" dirty="0" smtClean="0">
                <a:solidFill>
                  <a:srgbClr val="003E56"/>
                </a:solidFill>
              </a:rPr>
            </a:br>
            <a:r>
              <a:rPr lang="nl-NL" sz="2000" dirty="0" smtClean="0">
                <a:solidFill>
                  <a:srgbClr val="003E56"/>
                </a:solidFill>
                <a:latin typeface="Candara" pitchFamily="34" charset="0"/>
              </a:rPr>
              <a:t>22 Toen zei </a:t>
            </a:r>
            <a:r>
              <a:rPr lang="nl-NL" sz="2000" dirty="0" err="1" smtClean="0">
                <a:solidFill>
                  <a:srgbClr val="003E56"/>
                </a:solidFill>
                <a:latin typeface="Candara" pitchFamily="34" charset="0"/>
              </a:rPr>
              <a:t>Elia</a:t>
            </a:r>
            <a:r>
              <a:rPr lang="nl-NL" sz="2000" dirty="0" smtClean="0">
                <a:solidFill>
                  <a:srgbClr val="003E56"/>
                </a:solidFill>
                <a:latin typeface="Candara" pitchFamily="34" charset="0"/>
              </a:rPr>
              <a:t>: ‘Ik ben de enige profeet van de HEER die nog over is. De profeten van </a:t>
            </a:r>
            <a:r>
              <a:rPr lang="nl-NL" sz="2000" dirty="0" err="1" smtClean="0">
                <a:solidFill>
                  <a:srgbClr val="003E56"/>
                </a:solidFill>
                <a:latin typeface="Candara" pitchFamily="34" charset="0"/>
              </a:rPr>
              <a:t>Baäl</a:t>
            </a:r>
            <a:r>
              <a:rPr lang="nl-NL" sz="2000" dirty="0" smtClean="0">
                <a:solidFill>
                  <a:srgbClr val="003E56"/>
                </a:solidFill>
                <a:latin typeface="Candara" pitchFamily="34" charset="0"/>
              </a:rPr>
              <a:t> zijn met </a:t>
            </a:r>
            <a:r>
              <a:rPr lang="nl-NL" sz="2000" dirty="0" err="1" smtClean="0">
                <a:solidFill>
                  <a:srgbClr val="003E56"/>
                </a:solidFill>
                <a:latin typeface="Candara" pitchFamily="34" charset="0"/>
              </a:rPr>
              <a:t>vierhonderdvijftig</a:t>
            </a:r>
            <a:r>
              <a:rPr lang="nl-NL" sz="2000" dirty="0" smtClean="0">
                <a:solidFill>
                  <a:srgbClr val="003E56"/>
                </a:solidFill>
                <a:latin typeface="Candara" pitchFamily="34" charset="0"/>
              </a:rPr>
              <a:t> man. 23 Breng ons twee stieren. Zij mogen als eersten een stier uitkiezen. Laten ze die in stukken snijden en op een brandstapel leggen, maar ze mogen het hout niet aansteken. Ik zal de andere stier gereedmaken en op een brandstapel leggen, maar ik zal het hout niet aansteken. 24 U moet de naam van uw god aanroepen, en ik zal de naam van de HEER aanroepen. De god die antwoordt met vuur, is de ware God.’ Heel het volk stemde met dit voorstel in.</a:t>
            </a:r>
          </a:p>
        </p:txBody>
      </p:sp>
      <p:pic>
        <p:nvPicPr>
          <p:cNvPr id="1843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8438"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7073900" y="4191000"/>
            <a:ext cx="1733550" cy="23685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1196752"/>
            <a:ext cx="6981825" cy="3024336"/>
          </a:xfrm>
        </p:spPr>
        <p:txBody>
          <a:bodyPr>
            <a:noAutofit/>
          </a:bodyPr>
          <a:lstStyle/>
          <a:p>
            <a:pPr marL="26988"/>
            <a:r>
              <a:rPr lang="nl-NL" sz="2400" b="1" dirty="0" smtClean="0">
                <a:solidFill>
                  <a:srgbClr val="003E56"/>
                </a:solidFill>
                <a:latin typeface="Candara" pitchFamily="34" charset="0"/>
              </a:rPr>
              <a:t>1 Koningen 18: 37-38</a:t>
            </a:r>
          </a:p>
          <a:p>
            <a:pPr marL="26988"/>
            <a:r>
              <a:rPr lang="nl-NL" sz="2400" dirty="0" smtClean="0">
                <a:solidFill>
                  <a:srgbClr val="003E56"/>
                </a:solidFill>
                <a:latin typeface="Candara" pitchFamily="34" charset="0"/>
              </a:rPr>
              <a:t>37 Geef mij antwoord, HEER, geef antwoord. Dan zal dit volk beseffen dat u, HEER, God bent en dat u het bent die hen tot inkeer brengt.’ 38 Het vuur van de HEER sloeg in en verteerde het brandoffer met brandhout, stenen, as en al; zelfs het water in de geul likte het op.</a:t>
            </a:r>
            <a:endParaRPr lang="nl-NL" sz="2400" b="1" dirty="0" smtClean="0">
              <a:solidFill>
                <a:srgbClr val="003E56"/>
              </a:solidFill>
              <a:latin typeface="Candara" pitchFamily="34" charset="0"/>
            </a:endParaRPr>
          </a:p>
        </p:txBody>
      </p:sp>
      <p:pic>
        <p:nvPicPr>
          <p:cNvPr id="2048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0486"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81800" y="3886200"/>
            <a:ext cx="1900238" cy="25971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1700808"/>
            <a:ext cx="6981825" cy="2520280"/>
          </a:xfrm>
        </p:spPr>
        <p:txBody>
          <a:bodyPr>
            <a:noAutofit/>
          </a:bodyPr>
          <a:lstStyle/>
          <a:p>
            <a:pPr marL="26988"/>
            <a:r>
              <a:rPr lang="nl-NL" sz="2400" b="1" dirty="0" smtClean="0">
                <a:solidFill>
                  <a:srgbClr val="003E56"/>
                </a:solidFill>
                <a:latin typeface="Candara" pitchFamily="34" charset="0"/>
              </a:rPr>
              <a:t>1 Koningen 18: 39</a:t>
            </a:r>
          </a:p>
          <a:p>
            <a:pPr marL="26988"/>
            <a:r>
              <a:rPr lang="nl-NL" sz="2400" dirty="0" smtClean="0">
                <a:solidFill>
                  <a:srgbClr val="003E56"/>
                </a:solidFill>
                <a:latin typeface="Candara" pitchFamily="34" charset="0"/>
              </a:rPr>
              <a:t>Alle Israëlieten zagen het, en allen vielen op hun knieën en riepen: ‘De HEER is God, de HEER is God!’</a:t>
            </a:r>
          </a:p>
        </p:txBody>
      </p:sp>
      <p:pic>
        <p:nvPicPr>
          <p:cNvPr id="20484"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0486"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81800" y="3886200"/>
            <a:ext cx="1900238" cy="25971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2492896"/>
            <a:ext cx="5284440" cy="864096"/>
          </a:xfrm>
        </p:spPr>
        <p:txBody>
          <a:bodyPr>
            <a:normAutofit/>
          </a:bodyPr>
          <a:lstStyle/>
          <a:p>
            <a:pPr marL="26988">
              <a:lnSpc>
                <a:spcPct val="80000"/>
              </a:lnSpc>
            </a:pPr>
            <a:r>
              <a:rPr lang="nl-NL" sz="4000" b="1" dirty="0" smtClean="0">
                <a:solidFill>
                  <a:srgbClr val="003E56"/>
                </a:solidFill>
                <a:latin typeface="Candara" pitchFamily="34" charset="0"/>
              </a:rPr>
              <a:t>Ik kan het niet geloven</a:t>
            </a:r>
          </a:p>
        </p:txBody>
      </p:sp>
      <p:pic>
        <p:nvPicPr>
          <p:cNvPr id="14340"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14342"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6705600" y="3733800"/>
            <a:ext cx="2066925" cy="282575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6011863" y="260350"/>
            <a:ext cx="2736850" cy="720725"/>
          </a:xfrm>
        </p:spPr>
        <p:txBody>
          <a:bodyPr vert="horz" wrap="square" lIns="91440" tIns="45720" rIns="91440" bIns="45720" numCol="1" anchorCtr="0" compatLnSpc="1">
            <a:prstTxWarp prst="textNoShape">
              <a:avLst/>
            </a:prstTxWarp>
          </a:bodyPr>
          <a:lstStyle/>
          <a:p>
            <a:r>
              <a:rPr lang="nl-NL" sz="2800" b="1" dirty="0" smtClean="0">
                <a:solidFill>
                  <a:schemeClr val="tx2"/>
                </a:solidFill>
                <a:effectLst>
                  <a:outerShdw blurRad="38100" dist="38100" dir="2700000" algn="tl">
                    <a:srgbClr val="000000"/>
                  </a:outerShdw>
                </a:effectLst>
                <a:latin typeface="Candara" pitchFamily="34" charset="0"/>
              </a:rPr>
              <a:t>Les 4 </a:t>
            </a:r>
            <a:r>
              <a:rPr lang="nl-NL" sz="2800" b="1" dirty="0" smtClean="0">
                <a:solidFill>
                  <a:schemeClr val="tx2"/>
                </a:solidFill>
                <a:effectLst>
                  <a:outerShdw blurRad="38100" dist="38100" dir="2700000" algn="tl">
                    <a:srgbClr val="000000"/>
                  </a:outerShdw>
                </a:effectLst>
                <a:latin typeface="Candara" pitchFamily="34" charset="0"/>
              </a:rPr>
              <a:t>Twijfelen</a:t>
            </a:r>
            <a:endParaRPr lang="nl-NL" sz="2800" b="1" dirty="0" smtClean="0">
              <a:solidFill>
                <a:schemeClr val="tx2"/>
              </a:solidFill>
              <a:effectLst>
                <a:outerShdw blurRad="38100" dist="38100" dir="2700000" algn="tl">
                  <a:srgbClr val="000000"/>
                </a:outerShdw>
              </a:effectLst>
              <a:latin typeface="Candara" pitchFamily="34" charset="0"/>
            </a:endParaRPr>
          </a:p>
        </p:txBody>
      </p:sp>
      <p:sp>
        <p:nvSpPr>
          <p:cNvPr id="3" name="Ondertitel 2"/>
          <p:cNvSpPr>
            <a:spLocks noGrp="1"/>
          </p:cNvSpPr>
          <p:nvPr>
            <p:ph type="subTitle" idx="1"/>
          </p:nvPr>
        </p:nvSpPr>
        <p:spPr>
          <a:xfrm>
            <a:off x="1447800" y="980728"/>
            <a:ext cx="6981825" cy="3960440"/>
          </a:xfrm>
        </p:spPr>
        <p:txBody>
          <a:bodyPr>
            <a:normAutofit lnSpcReduction="10000"/>
          </a:bodyPr>
          <a:lstStyle/>
          <a:p>
            <a:pPr marL="26988">
              <a:lnSpc>
                <a:spcPct val="90000"/>
              </a:lnSpc>
            </a:pPr>
            <a:r>
              <a:rPr lang="nl-NL" sz="2000" b="1" dirty="0" smtClean="0">
                <a:solidFill>
                  <a:srgbClr val="003E56"/>
                </a:solidFill>
                <a:latin typeface="Candara" pitchFamily="34" charset="0"/>
              </a:rPr>
              <a:t>Johannes 20: 24-29</a:t>
            </a:r>
          </a:p>
          <a:p>
            <a:pPr marL="26988">
              <a:lnSpc>
                <a:spcPct val="90000"/>
              </a:lnSpc>
            </a:pPr>
            <a:r>
              <a:rPr lang="nl-NL" sz="2000" dirty="0" smtClean="0">
                <a:solidFill>
                  <a:srgbClr val="003E56"/>
                </a:solidFill>
                <a:latin typeface="Candara" pitchFamily="34" charset="0"/>
              </a:rPr>
              <a:t> 24 Een van de twaalf, Tomas (dat betekent ‘tweeling’), was er niet bij toen Jezus kwam. 25 Toen de andere leerlingen hem vertelden: ‘Wij hebben de Heer gezien!’ zei hij: ‘Alleen als ik de wonden van de spijkers in zijn handen zie en met mijn vingers kan voelen, en als ik mijn hand in zijn zij kan leggen, zal ik het geloven.’ 26 Een week later waren de leerlingen weer bij elkaar en Tomas was er nu ook bij. Terwijl de deuren gesloten waren, kwam Jezus in hun midden staan. ‘Ik wens jullie vrede!’ zei hij, 27 en daarna richtte hij zich tot Tomas: ‘Leg je vingers hier en kijk naar mijn handen, en leg je hand in mijn zij. Wees niet langer ongelovig, maar geloof.’ 28 Tomas antwoordde: ‘Mijn Heer, mijn God!’ 29 Jezus zei tegen hem: ‘Omdat je me gezien hebt, geloof je. Gelukkig zijn zij die niet zien en toch geloven.’</a:t>
            </a:r>
          </a:p>
        </p:txBody>
      </p:sp>
      <p:pic>
        <p:nvPicPr>
          <p:cNvPr id="22532"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05363"/>
            <a:ext cx="5364163" cy="2052637"/>
          </a:xfrm>
          <a:prstGeom prst="rect">
            <a:avLst/>
          </a:prstGeom>
          <a:noFill/>
          <a:ln w="9525">
            <a:noFill/>
            <a:miter lim="800000"/>
            <a:headEnd/>
            <a:tailEnd/>
          </a:ln>
        </p:spPr>
      </p:pic>
      <p:pic>
        <p:nvPicPr>
          <p:cNvPr id="22534" name="Picture 3" descr="C:\Users\Eric\Dropbox\Herziening Follow Up deel 4\Map 7 Illustraties en foto's\Les 4\4-c.jpg"/>
          <p:cNvPicPr>
            <a:picLocks noChangeAspect="1" noChangeArrowheads="1"/>
          </p:cNvPicPr>
          <p:nvPr/>
        </p:nvPicPr>
        <p:blipFill>
          <a:blip r:embed="rId4" cstate="print"/>
          <a:srcRect/>
          <a:stretch>
            <a:fillRect/>
          </a:stretch>
        </p:blipFill>
        <p:spPr bwMode="auto">
          <a:xfrm>
            <a:off x="7164288" y="4505657"/>
            <a:ext cx="1501875" cy="2053893"/>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onnewende">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Zonnewend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Zonnewend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225</TotalTime>
  <Words>927</Words>
  <Application>Microsoft Office PowerPoint</Application>
  <PresentationFormat>Diavoorstelling (4:3)</PresentationFormat>
  <Paragraphs>64</Paragraphs>
  <Slides>15</Slides>
  <Notes>15</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Zonnewende</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lpstr>Les 4 Twijfelen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32</cp:revision>
  <dcterms:created xsi:type="dcterms:W3CDTF">2011-08-15T13:01:05Z</dcterms:created>
  <dcterms:modified xsi:type="dcterms:W3CDTF">2014-02-07T10:12:38Z</dcterms:modified>
</cp:coreProperties>
</file>