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0" r:id="rId3"/>
    <p:sldId id="261" r:id="rId4"/>
    <p:sldId id="257" r:id="rId5"/>
    <p:sldId id="262" r:id="rId6"/>
    <p:sldId id="263" r:id="rId7"/>
    <p:sldId id="258" r:id="rId8"/>
    <p:sldId id="264" r:id="rId9"/>
    <p:sldId id="259"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onstantia"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onstantia" pitchFamily="18" charset="0"/>
        <a:ea typeface="ＭＳ Ｐゴシック" pitchFamily="34" charset="-128"/>
        <a:cs typeface="+mn-cs"/>
      </a:defRPr>
    </a:lvl5pPr>
    <a:lvl6pPr marL="2286000" algn="l" defTabSz="914400" rtl="0" eaLnBrk="1" latinLnBrk="0" hangingPunct="1">
      <a:defRPr kern="1200">
        <a:solidFill>
          <a:schemeClr val="tx1"/>
        </a:solidFill>
        <a:latin typeface="Constantia" pitchFamily="18" charset="0"/>
        <a:ea typeface="ＭＳ Ｐゴシック" pitchFamily="34" charset="-128"/>
        <a:cs typeface="+mn-cs"/>
      </a:defRPr>
    </a:lvl6pPr>
    <a:lvl7pPr marL="2743200" algn="l" defTabSz="914400" rtl="0" eaLnBrk="1" latinLnBrk="0" hangingPunct="1">
      <a:defRPr kern="1200">
        <a:solidFill>
          <a:schemeClr val="tx1"/>
        </a:solidFill>
        <a:latin typeface="Constantia" pitchFamily="18" charset="0"/>
        <a:ea typeface="ＭＳ Ｐゴシック" pitchFamily="34" charset="-128"/>
        <a:cs typeface="+mn-cs"/>
      </a:defRPr>
    </a:lvl7pPr>
    <a:lvl8pPr marL="3200400" algn="l" defTabSz="914400" rtl="0" eaLnBrk="1" latinLnBrk="0" hangingPunct="1">
      <a:defRPr kern="1200">
        <a:solidFill>
          <a:schemeClr val="tx1"/>
        </a:solidFill>
        <a:latin typeface="Constantia" pitchFamily="18" charset="0"/>
        <a:ea typeface="ＭＳ Ｐゴシック" pitchFamily="34" charset="-128"/>
        <a:cs typeface="+mn-cs"/>
      </a:defRPr>
    </a:lvl8pPr>
    <a:lvl9pPr marL="3657600" algn="l" defTabSz="914400" rtl="0" eaLnBrk="1" latinLnBrk="0" hangingPunct="1">
      <a:defRPr kern="1200">
        <a:solidFill>
          <a:schemeClr val="tx1"/>
        </a:solidFill>
        <a:latin typeface="Constantia"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6" d="100"/>
          <a:sy n="66"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DBD119A-73D1-410D-B3AF-0B1F3DCEABF7}" type="datetimeFigureOut">
              <a:rPr lang="nl-NL"/>
              <a:pPr/>
              <a:t>27-1-2014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8E15519-183C-4F2B-A2D4-612037085028}"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631C703D-A255-4336-B0BA-3CB1C0EBCA9C}" type="slidenum">
              <a:rPr lang="nl-NL"/>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631C703D-A255-4336-B0BA-3CB1C0EBCA9C}" type="slidenum">
              <a:rPr lang="nl-NL"/>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631C703D-A255-4336-B0BA-3CB1C0EBCA9C}" type="slidenum">
              <a:rPr lang="nl-NL"/>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86854CD0-9475-45C1-9651-55965E405BBE}" type="slidenum">
              <a:rPr lang="nl-NL"/>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631C703D-A255-4336-B0BA-3CB1C0EBCA9C}" type="slidenum">
              <a:rPr lang="nl-NL"/>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631C703D-A255-4336-B0BA-3CB1C0EBCA9C}" type="slidenum">
              <a:rPr lang="nl-NL"/>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22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2291" name="Tijdelijke aanduiding voor dianummer 3"/>
          <p:cNvSpPr>
            <a:spLocks noGrp="1"/>
          </p:cNvSpPr>
          <p:nvPr>
            <p:ph type="sldNum" sz="quarter" idx="5"/>
          </p:nvPr>
        </p:nvSpPr>
        <p:spPr bwMode="auto">
          <a:noFill/>
          <a:ln>
            <a:miter lim="800000"/>
            <a:headEnd/>
            <a:tailEnd/>
          </a:ln>
        </p:spPr>
        <p:txBody>
          <a:bodyPr/>
          <a:lstStyle/>
          <a:p>
            <a:fld id="{68DEBEB3-A29B-4027-9A8B-9E5E4EFB64D2}" type="slidenum">
              <a:rPr lang="nl-NL"/>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631C703D-A255-4336-B0BA-3CB1C0EBCA9C}" type="slidenum">
              <a:rPr lang="nl-NL"/>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3315" name="Tijdelijke aanduiding voor dianummer 3"/>
          <p:cNvSpPr>
            <a:spLocks noGrp="1"/>
          </p:cNvSpPr>
          <p:nvPr>
            <p:ph type="sldNum" sz="quarter" idx="5"/>
          </p:nvPr>
        </p:nvSpPr>
        <p:spPr bwMode="auto">
          <a:noFill/>
          <a:ln>
            <a:miter lim="800000"/>
            <a:headEnd/>
            <a:tailEnd/>
          </a:ln>
        </p:spPr>
        <p:txBody>
          <a:bodyPr/>
          <a:lstStyle/>
          <a:p>
            <a:fld id="{F3AAC501-1EF3-4E11-B763-F50EF2EEC8D0}" type="slidenum">
              <a:rPr lang="nl-NL"/>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4" name="Tijdelijke aanduiding voor datum 29"/>
          <p:cNvSpPr>
            <a:spLocks noGrp="1"/>
          </p:cNvSpPr>
          <p:nvPr>
            <p:ph type="dt" sz="half" idx="10"/>
          </p:nvPr>
        </p:nvSpPr>
        <p:spPr/>
        <p:txBody>
          <a:bodyPr/>
          <a:lstStyle>
            <a:lvl1pPr>
              <a:defRPr>
                <a:solidFill>
                  <a:srgbClr val="D1EAEE"/>
                </a:solidFill>
              </a:defRPr>
            </a:lvl1pPr>
          </a:lstStyle>
          <a:p>
            <a:fld id="{6CE3ABF7-D5C1-49DC-B455-7E307F6CE365}" type="datetime1">
              <a:rPr lang="nl-NL"/>
              <a:pPr/>
              <a:t>27-1-2014</a:t>
            </a:fld>
            <a:endParaRPr lang="nl-NL"/>
          </a:p>
        </p:txBody>
      </p:sp>
      <p:sp>
        <p:nvSpPr>
          <p:cNvPr id="5" name="Tijdelijke aanduiding voor voettekst 18"/>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6"/>
          <p:cNvSpPr>
            <a:spLocks noGrp="1"/>
          </p:cNvSpPr>
          <p:nvPr>
            <p:ph type="sldNum" sz="quarter" idx="12"/>
          </p:nvPr>
        </p:nvSpPr>
        <p:spPr/>
        <p:txBody>
          <a:bodyPr/>
          <a:lstStyle>
            <a:lvl1pPr>
              <a:defRPr>
                <a:solidFill>
                  <a:srgbClr val="D1EAEE"/>
                </a:solidFill>
              </a:defRPr>
            </a:lvl1pPr>
          </a:lstStyle>
          <a:p>
            <a:fld id="{409386EB-D55A-491F-9E5A-478BEA7F9399}" type="slidenum">
              <a:rPr lang="nl-NL"/>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3A03F71C-5467-4707-87C8-D41BEE4AF097}" type="datetime1">
              <a:rPr lang="nl-NL"/>
              <a:pPr/>
              <a:t>27-1-2014</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7"/>
          <p:cNvSpPr>
            <a:spLocks noGrp="1"/>
          </p:cNvSpPr>
          <p:nvPr>
            <p:ph type="sldNum" sz="quarter" idx="12"/>
          </p:nvPr>
        </p:nvSpPr>
        <p:spPr/>
        <p:txBody>
          <a:bodyPr/>
          <a:lstStyle>
            <a:lvl1pPr>
              <a:defRPr/>
            </a:lvl1pPr>
          </a:lstStyle>
          <a:p>
            <a:fld id="{0D18EBBA-56B7-46B2-B778-073D8C779064}"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3F8F18C9-EE56-4939-A117-0672B8865632}" type="datetime1">
              <a:rPr lang="nl-NL"/>
              <a:pPr/>
              <a:t>27-1-2014</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7"/>
          <p:cNvSpPr>
            <a:spLocks noGrp="1"/>
          </p:cNvSpPr>
          <p:nvPr>
            <p:ph type="sldNum" sz="quarter" idx="12"/>
          </p:nvPr>
        </p:nvSpPr>
        <p:spPr/>
        <p:txBody>
          <a:bodyPr/>
          <a:lstStyle>
            <a:lvl1pPr>
              <a:defRPr/>
            </a:lvl1pPr>
          </a:lstStyle>
          <a:p>
            <a:fld id="{D7292488-A4ED-44DF-A923-22DF25C29EAC}"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fld id="{88B10A9A-5196-473B-ADFC-CBDC03E2BAD5}" type="datetime1">
              <a:rPr lang="nl-NL"/>
              <a:pPr/>
              <a:t>27-1-2014</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7"/>
          <p:cNvSpPr>
            <a:spLocks noGrp="1"/>
          </p:cNvSpPr>
          <p:nvPr>
            <p:ph type="sldNum" sz="quarter" idx="12"/>
          </p:nvPr>
        </p:nvSpPr>
        <p:spPr/>
        <p:txBody>
          <a:bodyPr/>
          <a:lstStyle>
            <a:lvl1pPr>
              <a:defRPr/>
            </a:lvl1pPr>
          </a:lstStyle>
          <a:p>
            <a:fld id="{5D256A90-1BD9-4657-B053-43C0E9FEE31C}"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solidFill>
                  <a:srgbClr val="D1EAEE"/>
                </a:solidFill>
              </a:defRPr>
            </a:lvl1pPr>
          </a:lstStyle>
          <a:p>
            <a:fld id="{02F6B45D-CF30-42AF-9A49-5DE9C72204D8}" type="datetime1">
              <a:rPr lang="nl-NL"/>
              <a:pPr/>
              <a:t>27-1-2014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solidFill>
                  <a:srgbClr val="D1EAEE"/>
                </a:solidFill>
              </a:defRPr>
            </a:lvl1pPr>
          </a:lstStyle>
          <a:p>
            <a:fld id="{78538F1F-831A-417D-8421-3A5029F28752}" type="slidenum">
              <a:rPr lang="nl-NL"/>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fld id="{7E78050B-F5C4-498C-921D-6483D0E22381}" type="datetime1">
              <a:rPr lang="nl-NL"/>
              <a:pPr/>
              <a:t>27-1-2014</a:t>
            </a:fld>
            <a:endParaRPr lang="nl-NL"/>
          </a:p>
        </p:txBody>
      </p:sp>
      <p:sp>
        <p:nvSpPr>
          <p:cNvPr id="6"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17"/>
          <p:cNvSpPr>
            <a:spLocks noGrp="1"/>
          </p:cNvSpPr>
          <p:nvPr>
            <p:ph type="sldNum" sz="quarter" idx="12"/>
          </p:nvPr>
        </p:nvSpPr>
        <p:spPr/>
        <p:txBody>
          <a:bodyPr/>
          <a:lstStyle>
            <a:lvl1pPr>
              <a:defRPr/>
            </a:lvl1pPr>
          </a:lstStyle>
          <a:p>
            <a:fld id="{A1B1B903-D7A0-42A0-966A-FE431BCF8222}"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9"/>
          <p:cNvSpPr>
            <a:spLocks noGrp="1"/>
          </p:cNvSpPr>
          <p:nvPr>
            <p:ph type="dt" sz="half" idx="10"/>
          </p:nvPr>
        </p:nvSpPr>
        <p:spPr/>
        <p:txBody>
          <a:bodyPr/>
          <a:lstStyle>
            <a:lvl1pPr>
              <a:defRPr/>
            </a:lvl1pPr>
          </a:lstStyle>
          <a:p>
            <a:fld id="{FE63D914-CC06-4D4D-B057-DFD0E33F6402}" type="datetime1">
              <a:rPr lang="nl-NL"/>
              <a:pPr/>
              <a:t>27-1-2014</a:t>
            </a:fld>
            <a:endParaRPr lang="nl-NL"/>
          </a:p>
        </p:txBody>
      </p:sp>
      <p:sp>
        <p:nvSpPr>
          <p:cNvPr id="8"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17"/>
          <p:cNvSpPr>
            <a:spLocks noGrp="1"/>
          </p:cNvSpPr>
          <p:nvPr>
            <p:ph type="sldNum" sz="quarter" idx="12"/>
          </p:nvPr>
        </p:nvSpPr>
        <p:spPr/>
        <p:txBody>
          <a:bodyPr/>
          <a:lstStyle>
            <a:lvl1pPr>
              <a:defRPr/>
            </a:lvl1pPr>
          </a:lstStyle>
          <a:p>
            <a:fld id="{041FB664-9D54-4571-9AF9-A74A0800384C}"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datum 9"/>
          <p:cNvSpPr>
            <a:spLocks noGrp="1"/>
          </p:cNvSpPr>
          <p:nvPr>
            <p:ph type="dt" sz="half" idx="10"/>
          </p:nvPr>
        </p:nvSpPr>
        <p:spPr/>
        <p:txBody>
          <a:bodyPr/>
          <a:lstStyle>
            <a:lvl1pPr>
              <a:defRPr/>
            </a:lvl1pPr>
          </a:lstStyle>
          <a:p>
            <a:fld id="{8F915C91-B4BC-4D66-A3C7-4D2A3608C4DB}" type="datetime1">
              <a:rPr lang="nl-NL"/>
              <a:pPr/>
              <a:t>27-1-2014</a:t>
            </a:fld>
            <a:endParaRPr lang="nl-NL"/>
          </a:p>
        </p:txBody>
      </p:sp>
      <p:sp>
        <p:nvSpPr>
          <p:cNvPr id="4"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17"/>
          <p:cNvSpPr>
            <a:spLocks noGrp="1"/>
          </p:cNvSpPr>
          <p:nvPr>
            <p:ph type="sldNum" sz="quarter" idx="12"/>
          </p:nvPr>
        </p:nvSpPr>
        <p:spPr/>
        <p:txBody>
          <a:bodyPr/>
          <a:lstStyle>
            <a:lvl1pPr>
              <a:defRPr/>
            </a:lvl1pPr>
          </a:lstStyle>
          <a:p>
            <a:fld id="{1D8D5FE3-6510-4668-9249-BDA0F92A35FC}"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p:txBody>
          <a:bodyPr/>
          <a:lstStyle>
            <a:lvl1pPr>
              <a:defRPr/>
            </a:lvl1pPr>
          </a:lstStyle>
          <a:p>
            <a:fld id="{991F999F-7942-4915-8A53-E61897BFC995}" type="datetime1">
              <a:rPr lang="nl-NL"/>
              <a:pPr/>
              <a:t>27-1-2014</a:t>
            </a:fld>
            <a:endParaRPr lang="nl-NL"/>
          </a:p>
        </p:txBody>
      </p:sp>
      <p:sp>
        <p:nvSpPr>
          <p:cNvPr id="3"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17"/>
          <p:cNvSpPr>
            <a:spLocks noGrp="1"/>
          </p:cNvSpPr>
          <p:nvPr>
            <p:ph type="sldNum" sz="quarter" idx="12"/>
          </p:nvPr>
        </p:nvSpPr>
        <p:spPr/>
        <p:txBody>
          <a:bodyPr/>
          <a:lstStyle>
            <a:lvl1pPr>
              <a:defRPr/>
            </a:lvl1pPr>
          </a:lstStyle>
          <a:p>
            <a:fld id="{3CEB12FE-904B-4612-8DA1-54DB4FF0A12D}"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fld id="{90A91F49-2017-4286-A601-6D3009224213}" type="datetime1">
              <a:rPr lang="nl-NL"/>
              <a:pPr/>
              <a:t>27-1-2014</a:t>
            </a:fld>
            <a:endParaRPr lang="nl-NL"/>
          </a:p>
        </p:txBody>
      </p:sp>
      <p:sp>
        <p:nvSpPr>
          <p:cNvPr id="6" name="Tijdelijke aanduiding voor voettekst 21"/>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17"/>
          <p:cNvSpPr>
            <a:spLocks noGrp="1"/>
          </p:cNvSpPr>
          <p:nvPr>
            <p:ph type="sldNum" sz="quarter" idx="12"/>
          </p:nvPr>
        </p:nvSpPr>
        <p:spPr/>
        <p:txBody>
          <a:bodyPr/>
          <a:lstStyle>
            <a:lvl1pPr>
              <a:defRPr/>
            </a:lvl1pPr>
          </a:lstStyle>
          <a:p>
            <a:fld id="{05758236-A40C-4DDF-BB60-9C64C0448D54}"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met één afgeknipte en afgeronde hoek 8"/>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endParaRPr lang="nl-NL"/>
          </a:p>
        </p:txBody>
      </p:sp>
      <p:sp>
        <p:nvSpPr>
          <p:cNvPr id="6" name="Rechthoekige driehoek 11"/>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nl-NL" smtClean="0"/>
              <a:t>Klik om de stijl te bewerken</a:t>
            </a:r>
            <a:endParaRPr lang="en-US"/>
          </a:p>
        </p:txBody>
      </p:sp>
      <p:sp>
        <p:nvSpPr>
          <p:cNvPr id="4" name="Tijdelijke aanduiding voor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nl-NL" smtClean="0"/>
              <a:t>Klik om de modelstijlen te bewerken</a:t>
            </a:r>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4"/>
          <p:cNvSpPr>
            <a:spLocks noGrp="1"/>
          </p:cNvSpPr>
          <p:nvPr>
            <p:ph type="dt" sz="half" idx="10"/>
          </p:nvPr>
        </p:nvSpPr>
        <p:spPr/>
        <p:txBody>
          <a:bodyPr/>
          <a:lstStyle>
            <a:lvl1pPr>
              <a:defRPr/>
            </a:lvl1pPr>
          </a:lstStyle>
          <a:p>
            <a:fld id="{5B249EEB-CEA7-4948-905C-DAF6777AFE58}" type="datetime1">
              <a:rPr lang="nl-NL"/>
              <a:pPr/>
              <a:t>27-1-2014</a:t>
            </a:fld>
            <a:endParaRPr lang="nl-NL"/>
          </a:p>
        </p:txBody>
      </p:sp>
      <p:sp>
        <p:nvSpPr>
          <p:cNvPr id="10" name="Tijdelijke aanduiding voor voettekst 5"/>
          <p:cNvSpPr>
            <a:spLocks noGrp="1"/>
          </p:cNvSpPr>
          <p:nvPr>
            <p:ph type="ftr" sz="quarter" idx="11"/>
          </p:nvPr>
        </p:nvSpPr>
        <p:spPr/>
        <p:txBody>
          <a:bodyPr/>
          <a:lstStyle>
            <a:lvl1pPr>
              <a:defRPr/>
            </a:lvl1pPr>
          </a:lstStyle>
          <a:p>
            <a:pPr>
              <a:defRPr/>
            </a:pPr>
            <a:r>
              <a:rPr lang="nl-NL"/>
              <a:t>Bericht van God</a:t>
            </a:r>
          </a:p>
        </p:txBody>
      </p:sp>
      <p:sp>
        <p:nvSpPr>
          <p:cNvPr id="11" name="Tijdelijke aanduiding voor dianummer 6"/>
          <p:cNvSpPr>
            <a:spLocks noGrp="1"/>
          </p:cNvSpPr>
          <p:nvPr>
            <p:ph type="sldNum" sz="quarter" idx="12"/>
          </p:nvPr>
        </p:nvSpPr>
        <p:spPr>
          <a:xfrm>
            <a:off x="8077200" y="6356350"/>
            <a:ext cx="609600" cy="365125"/>
          </a:xfrm>
        </p:spPr>
        <p:txBody>
          <a:bodyPr/>
          <a:lstStyle>
            <a:lvl1pPr>
              <a:defRPr/>
            </a:lvl1pPr>
          </a:lstStyle>
          <a:p>
            <a:fld id="{21C6C664-F7CE-42C9-BFE1-7EC364B2AA92}"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Vrije v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8" name="Tijdelijke aanduiding voor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nl-NL" smtClean="0"/>
              <a:t>Klik om de stijl te bewerken</a:t>
            </a:r>
            <a:endParaRPr lang="en-US" smtClean="0"/>
          </a:p>
        </p:txBody>
      </p:sp>
      <p:sp>
        <p:nvSpPr>
          <p:cNvPr id="1029" name="Tijdelijke aanduiding voor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fld id="{ECC96A64-2870-448A-8B14-BEDFA6EDA4A2}" type="datetime1">
              <a:rPr lang="nl-NL"/>
              <a:pPr/>
              <a:t>27-1-2014</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r>
              <a:rPr lang="nl-NL"/>
              <a:t>Bericht van God</a:t>
            </a:r>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B19F2F99-DAFE-4F6D-82C7-50523E862707}" type="slidenum">
              <a:rPr lang="nl-NL"/>
              <a:pPr/>
              <a:t>‹nr.›</a:t>
            </a:fld>
            <a:endParaRPr lang="nl-NL"/>
          </a:p>
        </p:txBody>
      </p:sp>
      <p:grpSp>
        <p:nvGrpSpPr>
          <p:cNvPr id="1033" name="Groep 1"/>
          <p:cNvGrpSpPr>
            <a:grpSpLocks/>
          </p:cNvGrpSpPr>
          <p:nvPr/>
        </p:nvGrpSpPr>
        <p:grpSpPr bwMode="auto">
          <a:xfrm>
            <a:off x="-19050" y="203200"/>
            <a:ext cx="9180513" cy="647700"/>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hf sldNum="0" hdr="0" dt="0"/>
  <p:txStyles>
    <p:titleStyle>
      <a:lvl1pPr algn="l" rtl="0" fontAlgn="base">
        <a:spcBef>
          <a:spcPct val="0"/>
        </a:spcBef>
        <a:spcAft>
          <a:spcPct val="0"/>
        </a:spcAft>
        <a:defRPr sz="5000" kern="1200">
          <a:solidFill>
            <a:schemeClr val="tx2"/>
          </a:solidFill>
          <a:latin typeface="+mj-lt"/>
          <a:ea typeface="ＭＳ Ｐゴシック" pitchFamily="34" charset="-128"/>
          <a:cs typeface="+mj-cs"/>
        </a:defRPr>
      </a:lvl1pPr>
      <a:lvl2pPr algn="l" rtl="0" fontAlgn="base">
        <a:spcBef>
          <a:spcPct val="0"/>
        </a:spcBef>
        <a:spcAft>
          <a:spcPct val="0"/>
        </a:spcAft>
        <a:defRPr sz="5000">
          <a:solidFill>
            <a:schemeClr val="tx2"/>
          </a:solidFill>
          <a:latin typeface="Calibri" pitchFamily="34" charset="0"/>
          <a:ea typeface="ＭＳ Ｐゴシック" pitchFamily="34" charset="-128"/>
        </a:defRPr>
      </a:lvl2pPr>
      <a:lvl3pPr algn="l" rtl="0" fontAlgn="base">
        <a:spcBef>
          <a:spcPct val="0"/>
        </a:spcBef>
        <a:spcAft>
          <a:spcPct val="0"/>
        </a:spcAft>
        <a:defRPr sz="5000">
          <a:solidFill>
            <a:schemeClr val="tx2"/>
          </a:solidFill>
          <a:latin typeface="Calibri" pitchFamily="34" charset="0"/>
          <a:ea typeface="ＭＳ Ｐゴシック" pitchFamily="34" charset="-128"/>
        </a:defRPr>
      </a:lvl3pPr>
      <a:lvl4pPr algn="l" rtl="0" fontAlgn="base">
        <a:spcBef>
          <a:spcPct val="0"/>
        </a:spcBef>
        <a:spcAft>
          <a:spcPct val="0"/>
        </a:spcAft>
        <a:defRPr sz="5000">
          <a:solidFill>
            <a:schemeClr val="tx2"/>
          </a:solidFill>
          <a:latin typeface="Calibri" pitchFamily="34" charset="0"/>
          <a:ea typeface="ＭＳ Ｐゴシック" pitchFamily="34" charset="-128"/>
        </a:defRPr>
      </a:lvl4pPr>
      <a:lvl5pPr algn="l" rtl="0" fontAlgn="base">
        <a:spcBef>
          <a:spcPct val="0"/>
        </a:spcBef>
        <a:spcAft>
          <a:spcPct val="0"/>
        </a:spcAft>
        <a:defRPr sz="5000">
          <a:solidFill>
            <a:schemeClr val="tx2"/>
          </a:solidFill>
          <a:latin typeface="Calibri" pitchFamily="34" charset="0"/>
          <a:ea typeface="ＭＳ Ｐゴシック" pitchFamily="34" charset="-128"/>
        </a:defRPr>
      </a:lvl5pPr>
      <a:lvl6pPr marL="457200" algn="l" rtl="0" fontAlgn="base">
        <a:spcBef>
          <a:spcPct val="0"/>
        </a:spcBef>
        <a:spcAft>
          <a:spcPct val="0"/>
        </a:spcAft>
        <a:defRPr sz="5000">
          <a:solidFill>
            <a:schemeClr val="tx2"/>
          </a:solidFill>
          <a:latin typeface="Calibri" pitchFamily="34" charset="0"/>
          <a:ea typeface="ＭＳ Ｐゴシック" pitchFamily="34" charset="-128"/>
        </a:defRPr>
      </a:lvl6pPr>
      <a:lvl7pPr marL="914400" algn="l" rtl="0" fontAlgn="base">
        <a:spcBef>
          <a:spcPct val="0"/>
        </a:spcBef>
        <a:spcAft>
          <a:spcPct val="0"/>
        </a:spcAft>
        <a:defRPr sz="5000">
          <a:solidFill>
            <a:schemeClr val="tx2"/>
          </a:solidFill>
          <a:latin typeface="Calibri" pitchFamily="34" charset="0"/>
          <a:ea typeface="ＭＳ Ｐゴシック" pitchFamily="34" charset="-128"/>
        </a:defRPr>
      </a:lvl7pPr>
      <a:lvl8pPr marL="1371600" algn="l" rtl="0" fontAlgn="base">
        <a:spcBef>
          <a:spcPct val="0"/>
        </a:spcBef>
        <a:spcAft>
          <a:spcPct val="0"/>
        </a:spcAft>
        <a:defRPr sz="5000">
          <a:solidFill>
            <a:schemeClr val="tx2"/>
          </a:solidFill>
          <a:latin typeface="Calibri" pitchFamily="34" charset="0"/>
          <a:ea typeface="ＭＳ Ｐゴシック" pitchFamily="34" charset="-128"/>
        </a:defRPr>
      </a:lvl8pPr>
      <a:lvl9pPr marL="1828800" algn="l" rtl="0" fontAlgn="base">
        <a:spcBef>
          <a:spcPct val="0"/>
        </a:spcBef>
        <a:spcAft>
          <a:spcPct val="0"/>
        </a:spcAft>
        <a:defRPr sz="5000">
          <a:solidFill>
            <a:schemeClr val="tx2"/>
          </a:solidFill>
          <a:latin typeface="Calibri" pitchFamily="34" charset="0"/>
          <a:ea typeface="ＭＳ Ｐゴシック" pitchFamily="34" charset="-128"/>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pitchFamily="34" charset="-128"/>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pitchFamily="34" charset="-128"/>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pitchFamily="34" charset="-128"/>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pitchFamily="34" charset="-128"/>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1547813" y="836712"/>
            <a:ext cx="6624587" cy="3528392"/>
          </a:xfrm>
        </p:spPr>
        <p:txBody>
          <a:bodyPr>
            <a:normAutofit/>
          </a:bodyPr>
          <a:lstStyle/>
          <a:p>
            <a:pPr marR="0" algn="l">
              <a:lnSpc>
                <a:spcPct val="80000"/>
              </a:lnSpc>
            </a:pPr>
            <a:r>
              <a:rPr lang="nl-NL" sz="2400" b="1" dirty="0" smtClean="0"/>
              <a:t>Wat doe ik hier vandaag?</a:t>
            </a:r>
          </a:p>
          <a:p>
            <a:pPr marR="0" algn="l">
              <a:lnSpc>
                <a:spcPct val="80000"/>
              </a:lnSpc>
            </a:pPr>
            <a:endParaRPr lang="nl-NL" sz="2400" b="1" dirty="0" smtClean="0"/>
          </a:p>
          <a:p>
            <a:pPr marR="0" algn="l">
              <a:lnSpc>
                <a:spcPct val="80000"/>
              </a:lnSpc>
              <a:buFont typeface="Arial" pitchFamily="34" charset="0"/>
              <a:buChar char="•"/>
            </a:pPr>
            <a:r>
              <a:rPr lang="nl-NL" sz="2400" dirty="0" smtClean="0"/>
              <a:t>Ik leer anders te kijken naar anderen. Meer zoals Jezus naar mensen kijkt. </a:t>
            </a:r>
          </a:p>
          <a:p>
            <a:pPr marR="0" algn="l">
              <a:lnSpc>
                <a:spcPct val="80000"/>
              </a:lnSpc>
              <a:buFont typeface="Arial" pitchFamily="34" charset="0"/>
              <a:buChar char="•"/>
            </a:pPr>
            <a:endParaRPr lang="nl-NL" sz="2400" dirty="0" smtClean="0"/>
          </a:p>
          <a:p>
            <a:pPr marR="0" algn="l">
              <a:lnSpc>
                <a:spcPct val="80000"/>
              </a:lnSpc>
              <a:buFont typeface="Arial" pitchFamily="34" charset="0"/>
              <a:buChar char="•"/>
            </a:pPr>
            <a:r>
              <a:rPr lang="nl-NL" sz="2400" dirty="0" smtClean="0"/>
              <a:t>Ik leer om uit liefde iets te zeggen tegen mensen die foute keuzes maken. (Trouwens, ik zal misschien zelf ook andere keuzes moeten maken.)</a:t>
            </a:r>
          </a:p>
          <a:p>
            <a:pPr marR="0" algn="l">
              <a:lnSpc>
                <a:spcPct val="80000"/>
              </a:lnSpc>
              <a:buFont typeface="Arial" pitchFamily="34" charset="0"/>
              <a:buChar char="•"/>
            </a:pPr>
            <a:endParaRPr lang="nl-NL" sz="2400" dirty="0" smtClean="0"/>
          </a:p>
          <a:p>
            <a:pPr marR="0" algn="l">
              <a:lnSpc>
                <a:spcPct val="80000"/>
              </a:lnSpc>
              <a:buFont typeface="Arial" pitchFamily="34" charset="0"/>
              <a:buChar char="•"/>
            </a:pPr>
            <a:r>
              <a:rPr lang="nl-NL" sz="2400" dirty="0" smtClean="0"/>
              <a:t>Ik leer wat echte liefde is.</a:t>
            </a:r>
          </a:p>
        </p:txBody>
      </p:sp>
      <p:pic>
        <p:nvPicPr>
          <p:cNvPr id="1026" name="Picture 2"/>
          <p:cNvPicPr>
            <a:picLocks noChangeAspect="1" noChangeArrowheads="1"/>
          </p:cNvPicPr>
          <p:nvPr/>
        </p:nvPicPr>
        <p:blipFill>
          <a:blip r:embed="rId3" cstate="print"/>
          <a:srcRect/>
          <a:stretch>
            <a:fillRect/>
          </a:stretch>
        </p:blipFill>
        <p:spPr bwMode="auto">
          <a:xfrm>
            <a:off x="5220072" y="3843233"/>
            <a:ext cx="3779466" cy="2835379"/>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1547813" y="1557338"/>
            <a:ext cx="6624587" cy="2015678"/>
          </a:xfrm>
        </p:spPr>
        <p:txBody>
          <a:bodyPr>
            <a:normAutofit/>
          </a:bodyPr>
          <a:lstStyle/>
          <a:p>
            <a:pPr marR="0" algn="l">
              <a:lnSpc>
                <a:spcPct val="80000"/>
              </a:lnSpc>
            </a:pPr>
            <a:r>
              <a:rPr lang="nl-NL" sz="4000" b="1" dirty="0" smtClean="0"/>
              <a:t>Oordelen over een ander</a:t>
            </a:r>
          </a:p>
        </p:txBody>
      </p:sp>
      <p:pic>
        <p:nvPicPr>
          <p:cNvPr id="1026" name="Picture 2"/>
          <p:cNvPicPr>
            <a:picLocks noChangeAspect="1" noChangeArrowheads="1"/>
          </p:cNvPicPr>
          <p:nvPr/>
        </p:nvPicPr>
        <p:blipFill>
          <a:blip r:embed="rId3" cstate="print"/>
          <a:srcRect/>
          <a:stretch>
            <a:fillRect/>
          </a:stretch>
        </p:blipFill>
        <p:spPr bwMode="auto">
          <a:xfrm>
            <a:off x="5148263" y="3789363"/>
            <a:ext cx="3851275" cy="2889250"/>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1547813" y="1557338"/>
            <a:ext cx="6624587" cy="2015678"/>
          </a:xfrm>
        </p:spPr>
        <p:txBody>
          <a:bodyPr>
            <a:normAutofit/>
          </a:bodyPr>
          <a:lstStyle/>
          <a:p>
            <a:pPr marR="0" algn="l">
              <a:lnSpc>
                <a:spcPct val="80000"/>
              </a:lnSpc>
            </a:pPr>
            <a:r>
              <a:rPr lang="nl-NL" sz="4000" b="1" dirty="0" smtClean="0"/>
              <a:t>Een fout mannetje</a:t>
            </a:r>
          </a:p>
        </p:txBody>
      </p:sp>
      <p:pic>
        <p:nvPicPr>
          <p:cNvPr id="1026" name="Picture 2"/>
          <p:cNvPicPr>
            <a:picLocks noChangeAspect="1" noChangeArrowheads="1"/>
          </p:cNvPicPr>
          <p:nvPr/>
        </p:nvPicPr>
        <p:blipFill>
          <a:blip r:embed="rId3" cstate="print"/>
          <a:srcRect/>
          <a:stretch>
            <a:fillRect/>
          </a:stretch>
        </p:blipFill>
        <p:spPr bwMode="auto">
          <a:xfrm>
            <a:off x="5148263" y="3789363"/>
            <a:ext cx="3851275" cy="2889250"/>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900113" y="836612"/>
            <a:ext cx="7905750" cy="4896644"/>
          </a:xfrm>
        </p:spPr>
        <p:txBody>
          <a:bodyPr>
            <a:normAutofit fontScale="92500" lnSpcReduction="10000"/>
          </a:bodyPr>
          <a:lstStyle/>
          <a:p>
            <a:pPr marR="0" algn="l">
              <a:lnSpc>
                <a:spcPct val="110000"/>
              </a:lnSpc>
            </a:pPr>
            <a:r>
              <a:rPr lang="nl-NL" sz="2200" b="1" dirty="0" smtClean="0"/>
              <a:t>Lucas </a:t>
            </a:r>
            <a:r>
              <a:rPr lang="nl-NL" sz="2200" b="1" dirty="0" smtClean="0"/>
              <a:t>19: 1-10</a:t>
            </a:r>
            <a:endParaRPr lang="nl-NL" sz="2200" b="1" dirty="0" smtClean="0"/>
          </a:p>
          <a:p>
            <a:pPr marR="0" algn="l">
              <a:lnSpc>
                <a:spcPct val="110000"/>
              </a:lnSpc>
            </a:pPr>
            <a:r>
              <a:rPr lang="nl-NL" sz="2000" dirty="0" smtClean="0"/>
              <a:t>1 Jezus ging </a:t>
            </a:r>
            <a:r>
              <a:rPr lang="nl-NL" sz="2000" dirty="0" err="1" smtClean="0"/>
              <a:t>Jericho</a:t>
            </a:r>
            <a:r>
              <a:rPr lang="nl-NL" sz="2000" dirty="0" smtClean="0"/>
              <a:t> in en trok door de stad. 2 Er was daar een man die </a:t>
            </a:r>
            <a:r>
              <a:rPr lang="nl-NL" sz="2000" dirty="0" err="1" smtClean="0"/>
              <a:t>Zacheüs</a:t>
            </a:r>
            <a:r>
              <a:rPr lang="nl-NL" sz="2000" dirty="0" smtClean="0"/>
              <a:t> heette, een rijke hoofdtollenaar. 3 Hij wilde Jezus zien, om te weten te komen wat voor iemand het was, maar dat lukte hem niet vanwege de menigte, want hij was klein van stuk. 4 Daarom liep hij snel vooruit en klom in een vijgenboom om Jezus te kunnen zien wanneer hij voorbijkwam. 5 Toen Jezus daar langskwam, keek hij naar boven en zei: ‘</a:t>
            </a:r>
            <a:r>
              <a:rPr lang="nl-NL" sz="2000" dirty="0" err="1" smtClean="0"/>
              <a:t>Zacheüs</a:t>
            </a:r>
            <a:r>
              <a:rPr lang="nl-NL" sz="2000" dirty="0" smtClean="0"/>
              <a:t>, kom vlug naar beneden, want vandaag moet ik in jouw huis verblijven.’ 6 </a:t>
            </a:r>
            <a:r>
              <a:rPr lang="nl-NL" sz="2000" dirty="0" err="1" smtClean="0"/>
              <a:t>Zacheüs</a:t>
            </a:r>
            <a:r>
              <a:rPr lang="nl-NL" sz="2000" dirty="0" smtClean="0"/>
              <a:t> kwam meteen naar beneden en ontving Jezus vol vreugde bij zich thuis. 7 Allen die dit zagen, zeiden morrend tegen elkaar: ‘Hij is het huis van een zondig mens binnengegaan om onderdak te vinden voor de nacht.’ 8 Maar </a:t>
            </a:r>
            <a:r>
              <a:rPr lang="nl-NL" sz="2000" dirty="0" err="1" smtClean="0"/>
              <a:t>Zacheüs</a:t>
            </a:r>
            <a:r>
              <a:rPr lang="nl-NL" sz="2000" dirty="0" smtClean="0"/>
              <a:t> was gaan staan en zei tegen de Heer: ‘Kijk, Heer, de helft van mijn bezittingen geef ik aan de armen, en als ik iemand iets heb afgeperst vergoed ik het viervoudig.’ 9 Jezus zei tegen hem: ‘Vandaag is dit huis redding ten deel gevallen, want ook hij is een zoon van Abraham. </a:t>
            </a:r>
          </a:p>
          <a:p>
            <a:pPr marR="0" algn="l">
              <a:lnSpc>
                <a:spcPct val="110000"/>
              </a:lnSpc>
            </a:pPr>
            <a:r>
              <a:rPr lang="nl-NL" sz="2000" dirty="0" smtClean="0"/>
              <a:t>10 De Mensenzoon is gekomen om te zoeken en te redden wat verloren was.’ </a:t>
            </a:r>
          </a:p>
        </p:txBody>
      </p:sp>
      <p:pic>
        <p:nvPicPr>
          <p:cNvPr id="614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576930"/>
            <a:ext cx="3347864" cy="128107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1547813" y="1557338"/>
            <a:ext cx="6624587" cy="2015678"/>
          </a:xfrm>
        </p:spPr>
        <p:txBody>
          <a:bodyPr>
            <a:normAutofit/>
          </a:bodyPr>
          <a:lstStyle/>
          <a:p>
            <a:pPr marR="0" algn="l">
              <a:lnSpc>
                <a:spcPct val="80000"/>
              </a:lnSpc>
            </a:pPr>
            <a:r>
              <a:rPr lang="nl-NL" sz="4000" b="1" dirty="0" smtClean="0"/>
              <a:t>Foute keuzes</a:t>
            </a:r>
          </a:p>
        </p:txBody>
      </p:sp>
      <p:pic>
        <p:nvPicPr>
          <p:cNvPr id="1026" name="Picture 2"/>
          <p:cNvPicPr>
            <a:picLocks noChangeAspect="1" noChangeArrowheads="1"/>
          </p:cNvPicPr>
          <p:nvPr/>
        </p:nvPicPr>
        <p:blipFill>
          <a:blip r:embed="rId3" cstate="print"/>
          <a:srcRect/>
          <a:stretch>
            <a:fillRect/>
          </a:stretch>
        </p:blipFill>
        <p:spPr bwMode="auto">
          <a:xfrm>
            <a:off x="5148263" y="3789363"/>
            <a:ext cx="3851275" cy="2889250"/>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1547813" y="1557338"/>
            <a:ext cx="6624587" cy="2015678"/>
          </a:xfrm>
        </p:spPr>
        <p:txBody>
          <a:bodyPr>
            <a:normAutofit/>
          </a:bodyPr>
          <a:lstStyle/>
          <a:p>
            <a:pPr marR="0" algn="l">
              <a:lnSpc>
                <a:spcPct val="80000"/>
              </a:lnSpc>
            </a:pPr>
            <a:r>
              <a:rPr lang="nl-NL" sz="4000" b="1" dirty="0" smtClean="0"/>
              <a:t>Een slechte vrouw</a:t>
            </a:r>
          </a:p>
        </p:txBody>
      </p:sp>
      <p:pic>
        <p:nvPicPr>
          <p:cNvPr id="1026" name="Picture 2"/>
          <p:cNvPicPr>
            <a:picLocks noChangeAspect="1" noChangeArrowheads="1"/>
          </p:cNvPicPr>
          <p:nvPr/>
        </p:nvPicPr>
        <p:blipFill>
          <a:blip r:embed="rId3" cstate="print"/>
          <a:srcRect/>
          <a:stretch>
            <a:fillRect/>
          </a:stretch>
        </p:blipFill>
        <p:spPr bwMode="auto">
          <a:xfrm>
            <a:off x="5148263" y="3789363"/>
            <a:ext cx="3851275" cy="2889250"/>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827584" y="620688"/>
            <a:ext cx="7776864" cy="4408512"/>
          </a:xfrm>
        </p:spPr>
        <p:txBody>
          <a:bodyPr>
            <a:normAutofit lnSpcReduction="10000"/>
          </a:bodyPr>
          <a:lstStyle/>
          <a:p>
            <a:pPr marR="0" algn="l"/>
            <a:r>
              <a:rPr lang="nl-NL" sz="1800" b="1" dirty="0" smtClean="0"/>
              <a:t>Johannes 4: 6b-14</a:t>
            </a:r>
          </a:p>
          <a:p>
            <a:pPr marR="0" algn="l"/>
            <a:r>
              <a:rPr lang="nl-NL" sz="1800" dirty="0" smtClean="0"/>
              <a:t>Jezus was vermoeid van de reis en ging bij de bron zitten; het was rond het middaguur. 7 Toen kwam er een </a:t>
            </a:r>
            <a:r>
              <a:rPr lang="nl-NL" sz="1800" dirty="0" err="1" smtClean="0"/>
              <a:t>Samaritaanse</a:t>
            </a:r>
            <a:r>
              <a:rPr lang="nl-NL" sz="1800" dirty="0" smtClean="0"/>
              <a:t> vrouw water putten. Jezus zei tegen haar: </a:t>
            </a:r>
            <a:r>
              <a:rPr lang="nl-NL" altLang="en-US" sz="1800" dirty="0" smtClean="0"/>
              <a:t>‘</a:t>
            </a:r>
            <a:r>
              <a:rPr lang="nl-NL" sz="1800" dirty="0" smtClean="0"/>
              <a:t>Geef mij wat te drinken.</a:t>
            </a:r>
            <a:r>
              <a:rPr lang="nl-NL" altLang="en-US" sz="1800" dirty="0" smtClean="0"/>
              <a:t>’</a:t>
            </a:r>
            <a:r>
              <a:rPr lang="nl-NL" sz="1800" dirty="0" smtClean="0"/>
              <a:t> 8 Zijn leerlingen waren namelijk naar de stad gegaan om eten te kopen. </a:t>
            </a:r>
          </a:p>
          <a:p>
            <a:pPr marR="0" algn="l"/>
            <a:r>
              <a:rPr lang="nl-NL" sz="1800" dirty="0" smtClean="0"/>
              <a:t>9 De vrouw antwoordde: </a:t>
            </a:r>
            <a:r>
              <a:rPr lang="nl-NL" altLang="en-US" sz="1800" dirty="0" smtClean="0"/>
              <a:t>‘</a:t>
            </a:r>
            <a:r>
              <a:rPr lang="nl-NL" sz="1800" dirty="0" smtClean="0"/>
              <a:t>Hoe kunt u, als Jood, mij om drinken vragen? Ik ben immers een </a:t>
            </a:r>
            <a:r>
              <a:rPr lang="nl-NL" sz="1800" dirty="0" err="1" smtClean="0"/>
              <a:t>Samaritaanse</a:t>
            </a:r>
            <a:r>
              <a:rPr lang="nl-NL" sz="1800" dirty="0" smtClean="0"/>
              <a:t>!</a:t>
            </a:r>
            <a:r>
              <a:rPr lang="nl-NL" altLang="en-US" sz="1800" dirty="0" smtClean="0"/>
              <a:t>’</a:t>
            </a:r>
            <a:r>
              <a:rPr lang="nl-NL" sz="1800" dirty="0" smtClean="0"/>
              <a:t> Joden gaan namelijk niet met Samaritanen om. 10 Jezus zei tegen haar: </a:t>
            </a:r>
            <a:r>
              <a:rPr lang="nl-NL" altLang="en-US" sz="1800" dirty="0" smtClean="0"/>
              <a:t>‘</a:t>
            </a:r>
            <a:r>
              <a:rPr lang="nl-NL" sz="1800" dirty="0" smtClean="0"/>
              <a:t>Als u wist wat God wil geven, en wie het is die u om water vraagt, zou u </a:t>
            </a:r>
            <a:r>
              <a:rPr lang="nl-NL" sz="1800" dirty="0" err="1" smtClean="0"/>
              <a:t>hém</a:t>
            </a:r>
            <a:r>
              <a:rPr lang="nl-NL" sz="1800" dirty="0" smtClean="0"/>
              <a:t> erom vragen en dan zou hij u levend water geven.</a:t>
            </a:r>
            <a:r>
              <a:rPr lang="nl-NL" altLang="en-US" sz="1800" dirty="0" smtClean="0"/>
              <a:t>’</a:t>
            </a:r>
            <a:r>
              <a:rPr lang="nl-NL" sz="1800" dirty="0" smtClean="0"/>
              <a:t> 11 </a:t>
            </a:r>
            <a:r>
              <a:rPr lang="nl-NL" altLang="en-US" sz="1800" dirty="0" smtClean="0"/>
              <a:t>‘</a:t>
            </a:r>
            <a:r>
              <a:rPr lang="nl-NL" sz="1800" dirty="0" smtClean="0"/>
              <a:t>Maar heer,</a:t>
            </a:r>
            <a:r>
              <a:rPr lang="nl-NL" altLang="en-US" sz="1800" dirty="0" smtClean="0"/>
              <a:t>’</a:t>
            </a:r>
            <a:r>
              <a:rPr lang="nl-NL" sz="1800" dirty="0" smtClean="0"/>
              <a:t> zei de vrouw, </a:t>
            </a:r>
            <a:r>
              <a:rPr lang="nl-NL" altLang="en-US" sz="1800" dirty="0" smtClean="0"/>
              <a:t>‘</a:t>
            </a:r>
            <a:r>
              <a:rPr lang="nl-NL" sz="1800" dirty="0" smtClean="0"/>
              <a:t>u hebt geen emmer, en de put is diep – waar wilt u dan levend water vandaan halen? 12 U kunt toch niet meer dan </a:t>
            </a:r>
            <a:r>
              <a:rPr lang="nl-NL" sz="1800" dirty="0" err="1" smtClean="0"/>
              <a:t>Jakob</a:t>
            </a:r>
            <a:r>
              <a:rPr lang="nl-NL" sz="1800" dirty="0" smtClean="0"/>
              <a:t>, onze voorvader? Hij heeft ons die put gegeven en er zelf nog uit gedronken, en ook zijn zonen en zijn vee.</a:t>
            </a:r>
            <a:r>
              <a:rPr lang="nl-NL" altLang="en-US" sz="1800" dirty="0" smtClean="0"/>
              <a:t>’</a:t>
            </a:r>
            <a:r>
              <a:rPr lang="nl-NL" sz="1800" dirty="0" smtClean="0"/>
              <a:t> 13 </a:t>
            </a:r>
            <a:r>
              <a:rPr lang="nl-NL" altLang="en-US" sz="1800" dirty="0" smtClean="0"/>
              <a:t>‘</a:t>
            </a:r>
            <a:r>
              <a:rPr lang="nl-NL" sz="1800" dirty="0" smtClean="0"/>
              <a:t>Iedereen die dit water drinkt zal weer dorst krijgen,</a:t>
            </a:r>
            <a:r>
              <a:rPr lang="nl-NL" altLang="en-US" sz="1800" dirty="0" smtClean="0"/>
              <a:t>’</a:t>
            </a:r>
            <a:r>
              <a:rPr lang="nl-NL" sz="1800" dirty="0" smtClean="0"/>
              <a:t> zei Jezus, 14 </a:t>
            </a:r>
            <a:r>
              <a:rPr lang="nl-NL" altLang="en-US" sz="1800" dirty="0" smtClean="0"/>
              <a:t>‘</a:t>
            </a:r>
            <a:r>
              <a:rPr lang="nl-NL" sz="1800" dirty="0" smtClean="0"/>
              <a:t>maar wie het water drinkt dat ik hem geef, zal nooit meer dorst krijgen. Het water dat ik geef, zal in hem een bron worden waaruit water opwelt dat eeuwig leven geeft.</a:t>
            </a:r>
            <a:r>
              <a:rPr lang="nl-NL" altLang="en-US" sz="1800" dirty="0" smtClean="0"/>
              <a:t>’</a:t>
            </a:r>
            <a:endParaRPr lang="nl-NL" sz="1800" dirty="0" smtClean="0"/>
          </a:p>
          <a:p>
            <a:pPr marR="0" algn="l">
              <a:lnSpc>
                <a:spcPct val="80000"/>
              </a:lnSpc>
            </a:pPr>
            <a:endParaRPr lang="nl-NL" sz="1800" dirty="0" smtClean="0"/>
          </a:p>
        </p:txBody>
      </p:sp>
      <p:pic>
        <p:nvPicPr>
          <p:cNvPr id="717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1547813" y="1557338"/>
            <a:ext cx="6624587" cy="2015678"/>
          </a:xfrm>
        </p:spPr>
        <p:txBody>
          <a:bodyPr>
            <a:normAutofit/>
          </a:bodyPr>
          <a:lstStyle/>
          <a:p>
            <a:pPr marR="0" algn="l">
              <a:lnSpc>
                <a:spcPct val="80000"/>
              </a:lnSpc>
            </a:pPr>
            <a:r>
              <a:rPr lang="nl-NL" sz="4000" b="1" dirty="0" smtClean="0"/>
              <a:t>Liefde maakt alles anders</a:t>
            </a:r>
          </a:p>
        </p:txBody>
      </p:sp>
      <p:pic>
        <p:nvPicPr>
          <p:cNvPr id="1026" name="Picture 2"/>
          <p:cNvPicPr>
            <a:picLocks noChangeAspect="1" noChangeArrowheads="1"/>
          </p:cNvPicPr>
          <p:nvPr/>
        </p:nvPicPr>
        <p:blipFill>
          <a:blip r:embed="rId3" cstate="print"/>
          <a:srcRect/>
          <a:stretch>
            <a:fillRect/>
          </a:stretch>
        </p:blipFill>
        <p:spPr bwMode="auto">
          <a:xfrm>
            <a:off x="5148263" y="3789363"/>
            <a:ext cx="3851275" cy="2889250"/>
          </a:xfrm>
          <a:prstGeom prst="rect">
            <a:avLst/>
          </a:prstGeom>
          <a:noFill/>
          <a:ln w="9525">
            <a:noFill/>
            <a:miter lim="800000"/>
            <a:headEnd/>
            <a:tailEnd/>
          </a:ln>
          <a:effectLst>
            <a:outerShdw dist="139700" dir="2700000" algn="tl" rotWithShape="0">
              <a:srgbClr val="333333">
                <a:alpha val="64999"/>
              </a:srgbClr>
            </a:outerShdw>
          </a:effectLst>
        </p:spPr>
      </p:pic>
      <p:pic>
        <p:nvPicPr>
          <p:cNvPr id="512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1224645" y="2744926"/>
            <a:ext cx="3528394" cy="720079"/>
          </a:xfrm>
        </p:spPr>
        <p:txBody>
          <a:bodyPr>
            <a:normAutofit fontScale="90000"/>
          </a:bodyPr>
          <a:lstStyle/>
          <a:p>
            <a:pPr fontAlgn="auto">
              <a:spcAft>
                <a:spcPts val="0"/>
              </a:spcAft>
              <a:defRPr/>
            </a:pPr>
            <a:r>
              <a:rPr lang="nl-NL" sz="3100" dirty="0" smtClean="0">
                <a:solidFill>
                  <a:schemeClr val="bg1"/>
                </a:solidFill>
              </a:rPr>
              <a:t>Les  4 Jezus kijkt anders</a:t>
            </a:r>
            <a:r>
              <a:rPr lang="nl-NL" sz="2800" dirty="0" smtClean="0">
                <a:solidFill>
                  <a:schemeClr val="bg1"/>
                </a:solidFill>
              </a:rPr>
              <a:t/>
            </a:r>
            <a:br>
              <a:rPr lang="nl-NL" sz="2800" dirty="0" smtClean="0">
                <a:solidFill>
                  <a:schemeClr val="bg1"/>
                </a:solidFill>
              </a:rPr>
            </a:br>
            <a:endParaRPr lang="nl-NL" sz="2800" dirty="0">
              <a:solidFill>
                <a:schemeClr val="bg1"/>
              </a:solidFill>
            </a:endParaRPr>
          </a:p>
        </p:txBody>
      </p:sp>
      <p:sp>
        <p:nvSpPr>
          <p:cNvPr id="3" name="Ondertitel 2"/>
          <p:cNvSpPr>
            <a:spLocks noGrp="1"/>
          </p:cNvSpPr>
          <p:nvPr>
            <p:ph type="subTitle" idx="1"/>
          </p:nvPr>
        </p:nvSpPr>
        <p:spPr>
          <a:xfrm>
            <a:off x="990600" y="836712"/>
            <a:ext cx="3962400" cy="4104456"/>
          </a:xfrm>
        </p:spPr>
        <p:txBody>
          <a:bodyPr>
            <a:normAutofit lnSpcReduction="10000"/>
          </a:bodyPr>
          <a:lstStyle/>
          <a:p>
            <a:pPr marR="0" algn="l">
              <a:lnSpc>
                <a:spcPct val="110000"/>
              </a:lnSpc>
            </a:pPr>
            <a:r>
              <a:rPr lang="nl-NL" sz="2000" b="1" dirty="0" smtClean="0"/>
              <a:t>1 Korintiërs </a:t>
            </a:r>
            <a:r>
              <a:rPr lang="nl-NL" sz="2000" b="1" dirty="0" smtClean="0"/>
              <a:t>13: 4-7</a:t>
            </a:r>
            <a:endParaRPr lang="nl-NL" sz="2000" b="1" dirty="0" smtClean="0"/>
          </a:p>
          <a:p>
            <a:pPr marR="0" algn="l">
              <a:lnSpc>
                <a:spcPct val="110000"/>
              </a:lnSpc>
            </a:pPr>
            <a:r>
              <a:rPr lang="nl-NL" sz="2000" dirty="0" smtClean="0"/>
              <a:t>4 De liefde is geduldig en vol goedheid. De liefde kent geen afgunst, geen ijdel vertoon en geen zelfgenoegzaamheid. 5 Ze is niet grof en niet zelfzuchtig, ze laat zich niet boos maken en rekent het kwaad niet aan, 6 ze verheugt zich niet over het onrecht maar vindt vreugde in de waarheid. 7 Alles verdraagt ze, alles gelooft ze, alles hoopt ze, in alles volhardt ze.</a:t>
            </a:r>
          </a:p>
        </p:txBody>
      </p:sp>
      <p:pic>
        <p:nvPicPr>
          <p:cNvPr id="1026" name="Picture 2"/>
          <p:cNvPicPr>
            <a:picLocks noChangeAspect="1" noChangeArrowheads="1"/>
          </p:cNvPicPr>
          <p:nvPr/>
        </p:nvPicPr>
        <p:blipFill>
          <a:blip r:embed="rId3" cstate="print"/>
          <a:srcRect/>
          <a:stretch>
            <a:fillRect/>
          </a:stretch>
        </p:blipFill>
        <p:spPr bwMode="auto">
          <a:xfrm>
            <a:off x="5105400" y="1676400"/>
            <a:ext cx="3894138" cy="2921000"/>
          </a:xfrm>
          <a:prstGeom prst="rect">
            <a:avLst/>
          </a:prstGeom>
          <a:noFill/>
          <a:ln w="9525">
            <a:noFill/>
            <a:miter lim="800000"/>
            <a:headEnd/>
            <a:tailEnd/>
          </a:ln>
          <a:effectLst>
            <a:outerShdw dist="139700" dir="2700000" algn="tl" rotWithShape="0">
              <a:srgbClr val="333333">
                <a:alpha val="64999"/>
              </a:srgbClr>
            </a:outerShdw>
          </a:effectLst>
        </p:spPr>
      </p:pic>
      <p:pic>
        <p:nvPicPr>
          <p:cNvPr id="819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229</TotalTime>
  <Words>690</Words>
  <Application>Microsoft Office PowerPoint</Application>
  <PresentationFormat>Diavoorstelling (4:3)</PresentationFormat>
  <Paragraphs>38</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Stroom</vt:lpstr>
      <vt:lpstr>Les  4 Jezus kijkt anders </vt:lpstr>
      <vt:lpstr>Les  4 Jezus kijkt anders </vt:lpstr>
      <vt:lpstr>Les  4 Jezus kijkt anders </vt:lpstr>
      <vt:lpstr>Les  4 Jezus kijkt anders </vt:lpstr>
      <vt:lpstr>Les  4 Jezus kijkt anders </vt:lpstr>
      <vt:lpstr>Les  4 Jezus kijkt anders </vt:lpstr>
      <vt:lpstr>Les  4 Jezus kijkt anders </vt:lpstr>
      <vt:lpstr>Les  4 Jezus kijkt anders </vt:lpstr>
      <vt:lpstr>Les  4 Jezus kijkt anders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33</cp:revision>
  <dcterms:created xsi:type="dcterms:W3CDTF">2011-08-15T13:01:05Z</dcterms:created>
  <dcterms:modified xsi:type="dcterms:W3CDTF">2014-01-27T16:34:31Z</dcterms:modified>
</cp:coreProperties>
</file>