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2" r:id="rId3"/>
    <p:sldId id="263" r:id="rId4"/>
    <p:sldId id="264" r:id="rId5"/>
    <p:sldId id="265" r:id="rId6"/>
    <p:sldId id="257" r:id="rId7"/>
    <p:sldId id="266" r:id="rId8"/>
    <p:sldId id="258" r:id="rId9"/>
    <p:sldId id="267" r:id="rId10"/>
    <p:sldId id="268" r:id="rId11"/>
    <p:sldId id="259" r:id="rId12"/>
    <p:sldId id="260" r:id="rId13"/>
    <p:sldId id="269" r:id="rId14"/>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lvl1pPr>
              <a:defRPr/>
            </a:lvl1pPr>
          </a:lstStyle>
          <a:p>
            <a:fld id="{C75AA5F0-6534-4D27-B74D-2A593CCFF30E}" type="datetimeFigureOut">
              <a:rPr lang="nl-NL"/>
              <a:pPr/>
              <a:t>25-3-2014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93CA0421-37D4-4215-9194-DB8195788848}" type="slidenum">
              <a:rPr lang="nl-NL"/>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624E59F4-84D3-4690-9061-1B0B346BCE24}" type="datetimeFigureOut">
              <a:rPr lang="nl-NL"/>
              <a:pPr/>
              <a:t>25-3-2014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95A6EE9C-5947-483B-A2A0-EED644FC2BAB}" type="slidenum">
              <a:rPr lang="nl-NL"/>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DB52BB8F-4142-49E5-B4F6-C9AD14ABA1BC}" type="datetimeFigureOut">
              <a:rPr lang="nl-NL"/>
              <a:pPr/>
              <a:t>25-3-2014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90FDFA9C-D085-4A58-A3F4-D077B6AB738F}" type="slidenum">
              <a:rPr lang="nl-NL"/>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CD49F22A-12D4-41A8-84D2-D8845C3C7D02}" type="datetimeFigureOut">
              <a:rPr lang="nl-NL"/>
              <a:pPr/>
              <a:t>25-3-2014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3F22B064-6376-46DD-8BB2-D2D035314EDA}" type="slidenum">
              <a:rPr lang="nl-NL"/>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fld id="{C44960A8-9246-4A9C-A6E4-41D737D2EAA8}" type="datetimeFigureOut">
              <a:rPr lang="nl-NL"/>
              <a:pPr/>
              <a:t>25-3-2014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A32465EC-7354-477F-8203-0AB50B6B788B}" type="slidenum">
              <a:rPr lang="nl-NL"/>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fld id="{FB497AD3-F230-4DD8-AD63-5344F07F0F4D}" type="datetimeFigureOut">
              <a:rPr lang="nl-NL"/>
              <a:pPr/>
              <a:t>25-3-2014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fld id="{6903305C-C7C2-499F-8D7C-3E373F06B581}" type="slidenum">
              <a:rPr lang="nl-NL"/>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fld id="{D3D210F9-4FE0-413F-84C0-58F5E18FD286}" type="datetimeFigureOut">
              <a:rPr lang="nl-NL"/>
              <a:pPr/>
              <a:t>25-3-2014</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endParaRPr lang="nl-NL"/>
          </a:p>
        </p:txBody>
      </p:sp>
      <p:sp>
        <p:nvSpPr>
          <p:cNvPr id="9" name="Tijdelijke aanduiding voor dianummer 5"/>
          <p:cNvSpPr>
            <a:spLocks noGrp="1"/>
          </p:cNvSpPr>
          <p:nvPr>
            <p:ph type="sldNum" sz="quarter" idx="12"/>
          </p:nvPr>
        </p:nvSpPr>
        <p:spPr/>
        <p:txBody>
          <a:bodyPr/>
          <a:lstStyle>
            <a:lvl1pPr>
              <a:defRPr/>
            </a:lvl1pPr>
          </a:lstStyle>
          <a:p>
            <a:fld id="{0C4FDDE1-9DE3-4FED-A0E0-5A81C706C12C}" type="slidenum">
              <a:rPr lang="nl-NL"/>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3"/>
          <p:cNvSpPr>
            <a:spLocks noGrp="1"/>
          </p:cNvSpPr>
          <p:nvPr>
            <p:ph type="dt" sz="half" idx="10"/>
          </p:nvPr>
        </p:nvSpPr>
        <p:spPr/>
        <p:txBody>
          <a:bodyPr/>
          <a:lstStyle>
            <a:lvl1pPr>
              <a:defRPr/>
            </a:lvl1pPr>
          </a:lstStyle>
          <a:p>
            <a:fld id="{B0743229-A4F7-4BDC-AF92-84DB44652055}" type="datetimeFigureOut">
              <a:rPr lang="nl-NL"/>
              <a:pPr/>
              <a:t>25-3-2014</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endParaRPr lang="nl-NL"/>
          </a:p>
        </p:txBody>
      </p:sp>
      <p:sp>
        <p:nvSpPr>
          <p:cNvPr id="5" name="Tijdelijke aanduiding voor dianummer 5"/>
          <p:cNvSpPr>
            <a:spLocks noGrp="1"/>
          </p:cNvSpPr>
          <p:nvPr>
            <p:ph type="sldNum" sz="quarter" idx="12"/>
          </p:nvPr>
        </p:nvSpPr>
        <p:spPr/>
        <p:txBody>
          <a:bodyPr/>
          <a:lstStyle>
            <a:lvl1pPr>
              <a:defRPr/>
            </a:lvl1pPr>
          </a:lstStyle>
          <a:p>
            <a:fld id="{3B2D8146-918F-407B-881F-341F1DDED1FB}" type="slidenum">
              <a:rPr lang="nl-NL"/>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fld id="{5D11E11A-53CD-47EA-8DCD-9767AAD3EB68}" type="datetimeFigureOut">
              <a:rPr lang="nl-NL"/>
              <a:pPr/>
              <a:t>25-3-2014</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endParaRPr lang="nl-NL"/>
          </a:p>
        </p:txBody>
      </p:sp>
      <p:sp>
        <p:nvSpPr>
          <p:cNvPr id="4" name="Tijdelijke aanduiding voor dianummer 5"/>
          <p:cNvSpPr>
            <a:spLocks noGrp="1"/>
          </p:cNvSpPr>
          <p:nvPr>
            <p:ph type="sldNum" sz="quarter" idx="12"/>
          </p:nvPr>
        </p:nvSpPr>
        <p:spPr/>
        <p:txBody>
          <a:bodyPr/>
          <a:lstStyle>
            <a:lvl1pPr>
              <a:defRPr/>
            </a:lvl1pPr>
          </a:lstStyle>
          <a:p>
            <a:fld id="{D861EE58-B972-444A-9F5B-94733A42F733}" type="slidenum">
              <a:rPr lang="nl-NL"/>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fld id="{4DCA0172-CFD9-49F0-9BEF-F333C8D36D3C}" type="datetimeFigureOut">
              <a:rPr lang="nl-NL"/>
              <a:pPr/>
              <a:t>25-3-2014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fld id="{ECD337F2-7A9E-48C7-A1C2-C94F947D0D8B}" type="slidenum">
              <a:rPr lang="nl-NL"/>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fld id="{F17FB74D-6FFD-4FB9-B3CB-16BE63F6AF1C}" type="datetimeFigureOut">
              <a:rPr lang="nl-NL"/>
              <a:pPr/>
              <a:t>25-3-2014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fld id="{95E964C2-0A2B-4405-BF7A-42F5B1C77565}" type="slidenum">
              <a:rPr lang="nl-NL"/>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36468E67-5A60-4DED-9B13-62CE925D40DB}" type="datetimeFigureOut">
              <a:rPr lang="nl-NL"/>
              <a:pPr/>
              <a:t>25-3-2014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8C12B241-A8F6-4299-8ECD-736EBD83AF81}" type="slidenum">
              <a:rPr lang="nl-NL"/>
              <a:pPr/>
              <a:t>‹nr.›</a:t>
            </a:fld>
            <a:endParaRPr lang="nl-N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Ondertitel 2"/>
          <p:cNvSpPr>
            <a:spLocks noGrp="1"/>
          </p:cNvSpPr>
          <p:nvPr>
            <p:ph type="subTitle" idx="1"/>
          </p:nvPr>
        </p:nvSpPr>
        <p:spPr>
          <a:xfrm>
            <a:off x="611561" y="620688"/>
            <a:ext cx="7848872" cy="4032448"/>
          </a:xfrm>
        </p:spPr>
        <p:txBody>
          <a:bodyPr/>
          <a:lstStyle/>
          <a:p>
            <a:pPr algn="l" eaLnBrk="1" hangingPunct="1"/>
            <a:r>
              <a:rPr lang="nl-NL" sz="7200" b="1" dirty="0" smtClean="0">
                <a:solidFill>
                  <a:schemeClr val="tx1"/>
                </a:solidFill>
              </a:rPr>
              <a:t>Blok II</a:t>
            </a:r>
          </a:p>
          <a:p>
            <a:pPr algn="l" eaLnBrk="1" hangingPunct="1"/>
            <a:r>
              <a:rPr lang="nl-NL" sz="7200" b="1" dirty="0" smtClean="0">
                <a:solidFill>
                  <a:schemeClr val="tx1"/>
                </a:solidFill>
              </a:rPr>
              <a:t>God de Vader</a:t>
            </a:r>
          </a:p>
          <a:p>
            <a:pPr algn="l" eaLnBrk="1" hangingPunct="1"/>
            <a:endParaRPr lang="nl-NL" sz="2400" b="1" dirty="0" smtClean="0">
              <a:solidFill>
                <a:schemeClr val="tx1"/>
              </a:solidFill>
            </a:endParaRPr>
          </a:p>
          <a:p>
            <a:pPr algn="l" eaLnBrk="1" hangingPunct="1"/>
            <a:r>
              <a:rPr lang="nl-NL" sz="2400" dirty="0" smtClean="0">
                <a:solidFill>
                  <a:schemeClr val="tx1"/>
                </a:solidFill>
              </a:rPr>
              <a:t>In de komende zes lessen leer je God de Vader beter kennen door te kijken naar wat Hij gedaan heeft en nu nog doet.</a:t>
            </a:r>
          </a:p>
        </p:txBody>
      </p:sp>
      <p:pic>
        <p:nvPicPr>
          <p:cNvPr id="13316" name="Afbeelding 5"/>
          <p:cNvPicPr>
            <a:picLocks noChangeAspect="1"/>
          </p:cNvPicPr>
          <p:nvPr/>
        </p:nvPicPr>
        <p:blipFill>
          <a:blip r:embed="rId2" cstate="print"/>
          <a:srcRect/>
          <a:stretch>
            <a:fillRect/>
          </a:stretch>
        </p:blipFill>
        <p:spPr bwMode="auto">
          <a:xfrm>
            <a:off x="179388" y="4724400"/>
            <a:ext cx="1316037" cy="2012950"/>
          </a:xfrm>
          <a:prstGeom prst="rect">
            <a:avLst/>
          </a:prstGeom>
          <a:noFill/>
          <a:ln w="9525">
            <a:noFill/>
            <a:miter lim="800000"/>
            <a:headEnd/>
            <a:tailEnd/>
          </a:ln>
        </p:spPr>
      </p:pic>
      <p:pic>
        <p:nvPicPr>
          <p:cNvPr id="4" name="Picture 2" descr="C:\Users\Machteld\Dropbox\Herziening Follow Up deel 5\Map 7 Illustraties en foto's (deadline 30-11-12)\Les 6\6-c.jpg"/>
          <p:cNvPicPr>
            <a:picLocks noChangeAspect="1" noChangeArrowheads="1"/>
          </p:cNvPicPr>
          <p:nvPr/>
        </p:nvPicPr>
        <p:blipFill>
          <a:blip r:embed="rId3" cstate="print"/>
          <a:srcRect/>
          <a:stretch>
            <a:fillRect/>
          </a:stretch>
        </p:blipFill>
        <p:spPr bwMode="auto">
          <a:xfrm>
            <a:off x="6183556" y="260648"/>
            <a:ext cx="2630468" cy="2304256"/>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Ondertitel 2"/>
          <p:cNvSpPr>
            <a:spLocks noGrp="1"/>
          </p:cNvSpPr>
          <p:nvPr>
            <p:ph type="subTitle" idx="1"/>
          </p:nvPr>
        </p:nvSpPr>
        <p:spPr>
          <a:xfrm>
            <a:off x="395288" y="332656"/>
            <a:ext cx="8281168" cy="4104407"/>
          </a:xfrm>
        </p:spPr>
        <p:txBody>
          <a:bodyPr/>
          <a:lstStyle/>
          <a:p>
            <a:pPr algn="l" eaLnBrk="1" hangingPunct="1"/>
            <a:r>
              <a:rPr lang="nl-NL" sz="2400" b="1" dirty="0" smtClean="0">
                <a:solidFill>
                  <a:schemeClr val="tx1"/>
                </a:solidFill>
              </a:rPr>
              <a:t>Genesis 3: 17b-19</a:t>
            </a:r>
          </a:p>
          <a:p>
            <a:pPr algn="l" eaLnBrk="1" hangingPunct="1"/>
            <a:r>
              <a:rPr lang="nl-NL" sz="2400" dirty="0" smtClean="0">
                <a:solidFill>
                  <a:schemeClr val="tx1"/>
                </a:solidFill>
              </a:rPr>
              <a:t>‘Vervloekt is de akker om wat jij hebt gedaan,</a:t>
            </a:r>
          </a:p>
          <a:p>
            <a:pPr algn="l" eaLnBrk="1" hangingPunct="1"/>
            <a:r>
              <a:rPr lang="nl-NL" sz="2400" dirty="0" smtClean="0">
                <a:solidFill>
                  <a:schemeClr val="tx1"/>
                </a:solidFill>
              </a:rPr>
              <a:t>zwoegen zul je om ervan te eten,</a:t>
            </a:r>
          </a:p>
          <a:p>
            <a:pPr algn="l" eaLnBrk="1" hangingPunct="1"/>
            <a:r>
              <a:rPr lang="nl-NL" sz="2400" dirty="0" smtClean="0">
                <a:solidFill>
                  <a:schemeClr val="tx1"/>
                </a:solidFill>
              </a:rPr>
              <a:t>je hele leven lang.</a:t>
            </a:r>
          </a:p>
          <a:p>
            <a:pPr algn="l" eaLnBrk="1" hangingPunct="1"/>
            <a:r>
              <a:rPr lang="nl-NL" sz="2400" dirty="0" smtClean="0">
                <a:solidFill>
                  <a:schemeClr val="tx1"/>
                </a:solidFill>
              </a:rPr>
              <a:t>18 Dorens en distels zullen er groeien,</a:t>
            </a:r>
          </a:p>
          <a:p>
            <a:pPr algn="l" eaLnBrk="1" hangingPunct="1"/>
            <a:r>
              <a:rPr lang="nl-NL" sz="2400" dirty="0" smtClean="0">
                <a:solidFill>
                  <a:schemeClr val="tx1"/>
                </a:solidFill>
              </a:rPr>
              <a:t>toch moet je van zijn gewassen leven.</a:t>
            </a:r>
          </a:p>
          <a:p>
            <a:pPr algn="l" eaLnBrk="1" hangingPunct="1"/>
            <a:r>
              <a:rPr lang="nl-NL" sz="2400" dirty="0" smtClean="0">
                <a:solidFill>
                  <a:schemeClr val="tx1"/>
                </a:solidFill>
              </a:rPr>
              <a:t>19 Zweten zul je voor je brood,</a:t>
            </a:r>
          </a:p>
          <a:p>
            <a:pPr algn="l" eaLnBrk="1" hangingPunct="1"/>
            <a:r>
              <a:rPr lang="nl-NL" sz="2400" dirty="0" smtClean="0">
                <a:solidFill>
                  <a:schemeClr val="tx1"/>
                </a:solidFill>
              </a:rPr>
              <a:t>totdat je terugkeert tot de aarde, waaruit je bent genomen:</a:t>
            </a:r>
          </a:p>
          <a:p>
            <a:pPr algn="l" eaLnBrk="1" hangingPunct="1"/>
            <a:r>
              <a:rPr lang="nl-NL" sz="2400" dirty="0" smtClean="0">
                <a:solidFill>
                  <a:schemeClr val="tx1"/>
                </a:solidFill>
              </a:rPr>
              <a:t>stof ben je, tot stof keer je terug.’ </a:t>
            </a:r>
          </a:p>
          <a:p>
            <a:pPr algn="l" eaLnBrk="1" hangingPunct="1"/>
            <a:endParaRPr lang="nl-NL" dirty="0" smtClean="0">
              <a:solidFill>
                <a:srgbClr val="898989"/>
              </a:solidFill>
            </a:endParaRPr>
          </a:p>
        </p:txBody>
      </p:sp>
      <p:pic>
        <p:nvPicPr>
          <p:cNvPr id="15362"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372200" y="4725144"/>
            <a:ext cx="2478088" cy="1800225"/>
          </a:xfrm>
          <a:prstGeom prst="rect">
            <a:avLst/>
          </a:prstGeom>
          <a:noFill/>
          <a:ln w="9525">
            <a:noFill/>
            <a:miter lim="800000"/>
            <a:headEnd/>
            <a:tailEnd/>
          </a:ln>
        </p:spPr>
      </p:pic>
      <p:sp>
        <p:nvSpPr>
          <p:cNvPr id="8" name="Titel 1"/>
          <p:cNvSpPr>
            <a:spLocks noGrp="1"/>
          </p:cNvSpPr>
          <p:nvPr>
            <p:ph type="ctrTitle"/>
          </p:nvPr>
        </p:nvSpPr>
        <p:spPr>
          <a:xfrm>
            <a:off x="3419872" y="5949280"/>
            <a:ext cx="3351213" cy="576262"/>
          </a:xfrm>
        </p:spPr>
        <p:txBody>
          <a:bodyPr rtlCol="0">
            <a:normAutofit fontScale="90000"/>
          </a:bodyPr>
          <a:lstStyle/>
          <a:p>
            <a:pPr eaLnBrk="1" fontAlgn="auto" hangingPunct="1">
              <a:spcAft>
                <a:spcPts val="0"/>
              </a:spcAft>
              <a:defRPr/>
            </a:pPr>
            <a:r>
              <a:rPr lang="nl-NL" sz="2800" b="1" dirty="0">
                <a:solidFill>
                  <a:schemeClr val="accent5">
                    <a:lumMod val="75000"/>
                  </a:schemeClr>
                </a:solidFill>
                <a:ea typeface="+mj-ea"/>
              </a:rPr>
              <a:t>L</a:t>
            </a:r>
            <a:r>
              <a:rPr lang="nl-NL" sz="2800" b="1" dirty="0" smtClean="0">
                <a:solidFill>
                  <a:schemeClr val="accent5">
                    <a:lumMod val="75000"/>
                  </a:schemeClr>
                </a:solidFill>
                <a:ea typeface="+mj-ea"/>
              </a:rPr>
              <a:t>es 4 De Vader schept</a:t>
            </a:r>
            <a:endParaRPr lang="nl-NL" sz="2800" b="1" dirty="0">
              <a:solidFill>
                <a:schemeClr val="accent5">
                  <a:lumMod val="75000"/>
                </a:schemeClr>
              </a:solidFill>
              <a:ea typeface="+mj-ea"/>
            </a:endParaRPr>
          </a:p>
        </p:txBody>
      </p:sp>
      <p:pic>
        <p:nvPicPr>
          <p:cNvPr id="15364" name="Afbeelding 3"/>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Ondertitel 2"/>
          <p:cNvSpPr>
            <a:spLocks noGrp="1"/>
          </p:cNvSpPr>
          <p:nvPr>
            <p:ph type="subTitle" idx="1"/>
          </p:nvPr>
        </p:nvSpPr>
        <p:spPr>
          <a:xfrm>
            <a:off x="539750" y="549275"/>
            <a:ext cx="8064698" cy="4092575"/>
          </a:xfrm>
        </p:spPr>
        <p:txBody>
          <a:bodyPr/>
          <a:lstStyle/>
          <a:p>
            <a:pPr algn="l" eaLnBrk="1" hangingPunct="1"/>
            <a:r>
              <a:rPr lang="nl-NL" sz="2400" b="1" dirty="0" smtClean="0">
                <a:solidFill>
                  <a:schemeClr val="tx1"/>
                </a:solidFill>
              </a:rPr>
              <a:t>Romeinen 8: 23-25</a:t>
            </a:r>
          </a:p>
          <a:p>
            <a:pPr algn="l" eaLnBrk="1" hangingPunct="1"/>
            <a:r>
              <a:rPr lang="nl-NL" sz="2400" dirty="0" smtClean="0">
                <a:solidFill>
                  <a:schemeClr val="tx1"/>
                </a:solidFill>
              </a:rPr>
              <a:t>23 En dat niet alleen, ook wijzelf, die als voorschot de Geest hebben ontvangen, ook wij zuchten in onszelf in afwachting van de openbaring dat we kinderen van God zijn, de verlossing van ons sterfelijk bestaan. 24 In deze hoop zijn we gered. </a:t>
            </a:r>
          </a:p>
          <a:p>
            <a:pPr algn="l" eaLnBrk="1" hangingPunct="1"/>
            <a:r>
              <a:rPr lang="nl-NL" sz="2400" dirty="0" smtClean="0">
                <a:solidFill>
                  <a:schemeClr val="tx1"/>
                </a:solidFill>
              </a:rPr>
              <a:t>Als we echter nu al zouden zien waarop we hopen, zou het geen hoop meer zijn. Wie hoopt er nog op wat hij al kan zien? 25 Maar als wij hopen op wat nog niet zichtbaar is, blijven we in afwachting daarvan volharden. </a:t>
            </a:r>
          </a:p>
        </p:txBody>
      </p:sp>
      <p:pic>
        <p:nvPicPr>
          <p:cNvPr id="16386"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444208" y="4797152"/>
            <a:ext cx="2478088" cy="1800225"/>
          </a:xfrm>
          <a:prstGeom prst="rect">
            <a:avLst/>
          </a:prstGeom>
          <a:noFill/>
          <a:ln w="9525">
            <a:noFill/>
            <a:miter lim="800000"/>
            <a:headEnd/>
            <a:tailEnd/>
          </a:ln>
        </p:spPr>
      </p:pic>
      <p:sp>
        <p:nvSpPr>
          <p:cNvPr id="7" name="Titel 1"/>
          <p:cNvSpPr txBox="1">
            <a:spLocks/>
          </p:cNvSpPr>
          <p:nvPr/>
        </p:nvSpPr>
        <p:spPr>
          <a:xfrm>
            <a:off x="3563888" y="6021288"/>
            <a:ext cx="3351213" cy="576262"/>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accent5">
                    <a:lumMod val="75000"/>
                  </a:schemeClr>
                </a:solidFill>
              </a:rPr>
              <a:t>Les 4 De Vader schept</a:t>
            </a:r>
            <a:endParaRPr lang="nl-NL" sz="2800" b="1" dirty="0">
              <a:solidFill>
                <a:schemeClr val="accent5">
                  <a:lumMod val="75000"/>
                </a:schemeClr>
              </a:solidFill>
            </a:endParaRPr>
          </a:p>
        </p:txBody>
      </p:sp>
      <p:pic>
        <p:nvPicPr>
          <p:cNvPr id="16388" name="Afbeelding 3"/>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Ondertitel 2"/>
          <p:cNvSpPr>
            <a:spLocks noGrp="1"/>
          </p:cNvSpPr>
          <p:nvPr>
            <p:ph type="subTitle" idx="1"/>
          </p:nvPr>
        </p:nvSpPr>
        <p:spPr>
          <a:xfrm>
            <a:off x="395288" y="333375"/>
            <a:ext cx="8425184" cy="5399881"/>
          </a:xfrm>
        </p:spPr>
        <p:txBody>
          <a:bodyPr/>
          <a:lstStyle/>
          <a:p>
            <a:pPr algn="l" eaLnBrk="1" hangingPunct="1"/>
            <a:r>
              <a:rPr lang="nl-NL" sz="2000" b="1" dirty="0" smtClean="0">
                <a:solidFill>
                  <a:schemeClr val="tx1"/>
                </a:solidFill>
              </a:rPr>
              <a:t>Psalm 8: 2-10</a:t>
            </a:r>
            <a:endParaRPr lang="nl-NL" sz="2000" i="1" dirty="0" smtClean="0">
              <a:solidFill>
                <a:schemeClr val="tx1"/>
              </a:solidFill>
            </a:endParaRPr>
          </a:p>
          <a:p>
            <a:pPr algn="l" eaLnBrk="1" hangingPunct="1"/>
            <a:r>
              <a:rPr lang="nl-NL" sz="2000" dirty="0" smtClean="0">
                <a:solidFill>
                  <a:schemeClr val="tx1"/>
                </a:solidFill>
              </a:rPr>
              <a:t>2 HEER, onze Heer,</a:t>
            </a:r>
          </a:p>
          <a:p>
            <a:pPr algn="l" eaLnBrk="1" hangingPunct="1"/>
            <a:r>
              <a:rPr lang="nl-NL" sz="2000" dirty="0" smtClean="0">
                <a:solidFill>
                  <a:schemeClr val="tx1"/>
                </a:solidFill>
              </a:rPr>
              <a:t>hoe machtig is uw naam</a:t>
            </a:r>
          </a:p>
          <a:p>
            <a:pPr algn="l" eaLnBrk="1" hangingPunct="1"/>
            <a:r>
              <a:rPr lang="nl-NL" sz="2000" dirty="0" smtClean="0">
                <a:solidFill>
                  <a:schemeClr val="tx1"/>
                </a:solidFill>
              </a:rPr>
              <a:t>op heel de aarde.</a:t>
            </a:r>
          </a:p>
          <a:p>
            <a:pPr algn="l" eaLnBrk="1" hangingPunct="1"/>
            <a:endParaRPr lang="nl-NL" sz="2000" dirty="0" smtClean="0">
              <a:solidFill>
                <a:schemeClr val="tx1"/>
              </a:solidFill>
            </a:endParaRPr>
          </a:p>
          <a:p>
            <a:pPr algn="l" eaLnBrk="1" hangingPunct="1"/>
            <a:r>
              <a:rPr lang="nl-NL" sz="2000" dirty="0" smtClean="0">
                <a:solidFill>
                  <a:schemeClr val="tx1"/>
                </a:solidFill>
              </a:rPr>
              <a:t>U die aan de hemel uw luister toont –</a:t>
            </a:r>
          </a:p>
          <a:p>
            <a:pPr algn="l" eaLnBrk="1" hangingPunct="1"/>
            <a:r>
              <a:rPr lang="nl-NL" sz="2000" dirty="0" smtClean="0">
                <a:solidFill>
                  <a:schemeClr val="tx1"/>
                </a:solidFill>
              </a:rPr>
              <a:t>3 met de stemmen van kinderen en zuigelingen</a:t>
            </a:r>
          </a:p>
          <a:p>
            <a:pPr algn="l" eaLnBrk="1" hangingPunct="1"/>
            <a:r>
              <a:rPr lang="nl-NL" sz="2000" dirty="0" smtClean="0">
                <a:solidFill>
                  <a:schemeClr val="tx1"/>
                </a:solidFill>
              </a:rPr>
              <a:t>bouwt u een macht op tegen uw vijanden</a:t>
            </a:r>
          </a:p>
          <a:p>
            <a:pPr algn="l" eaLnBrk="1" hangingPunct="1"/>
            <a:r>
              <a:rPr lang="nl-NL" sz="2000" dirty="0" smtClean="0">
                <a:solidFill>
                  <a:schemeClr val="tx1"/>
                </a:solidFill>
              </a:rPr>
              <a:t>om hun wraak en verzet te breken.</a:t>
            </a:r>
          </a:p>
          <a:p>
            <a:pPr algn="l" eaLnBrk="1" hangingPunct="1"/>
            <a:endParaRPr lang="nl-NL" sz="2000" dirty="0" smtClean="0">
              <a:solidFill>
                <a:schemeClr val="tx1"/>
              </a:solidFill>
            </a:endParaRPr>
          </a:p>
          <a:p>
            <a:pPr algn="l" eaLnBrk="1" hangingPunct="1"/>
            <a:r>
              <a:rPr lang="nl-NL" sz="2000" dirty="0" smtClean="0">
                <a:solidFill>
                  <a:schemeClr val="tx1"/>
                </a:solidFill>
              </a:rPr>
              <a:t>4 Zie ik de hemel, het werk van uw vingers,</a:t>
            </a:r>
          </a:p>
          <a:p>
            <a:pPr algn="l" eaLnBrk="1" hangingPunct="1"/>
            <a:r>
              <a:rPr lang="nl-NL" sz="2000" dirty="0" smtClean="0">
                <a:solidFill>
                  <a:schemeClr val="tx1"/>
                </a:solidFill>
              </a:rPr>
              <a:t>de maan en de sterren door u daar bevestigd,</a:t>
            </a:r>
          </a:p>
          <a:p>
            <a:pPr algn="l" eaLnBrk="1" hangingPunct="1"/>
            <a:r>
              <a:rPr lang="nl-NL" sz="2000" dirty="0" smtClean="0">
                <a:solidFill>
                  <a:schemeClr val="tx1"/>
                </a:solidFill>
              </a:rPr>
              <a:t>5 wat is dan de sterveling dat u aan hem denkt,</a:t>
            </a:r>
          </a:p>
          <a:p>
            <a:pPr algn="l" eaLnBrk="1" hangingPunct="1"/>
            <a:r>
              <a:rPr lang="nl-NL" sz="2000" dirty="0" smtClean="0">
                <a:solidFill>
                  <a:schemeClr val="tx1"/>
                </a:solidFill>
              </a:rPr>
              <a:t>het mensenkind dat u naar hem omziet?</a:t>
            </a:r>
            <a:br>
              <a:rPr lang="nl-NL" sz="2000" dirty="0" smtClean="0">
                <a:solidFill>
                  <a:schemeClr val="tx1"/>
                </a:solidFill>
              </a:rPr>
            </a:br>
            <a:endParaRPr lang="nl-NL" sz="2000" dirty="0" smtClean="0">
              <a:solidFill>
                <a:schemeClr val="tx1"/>
              </a:solidFill>
            </a:endParaRPr>
          </a:p>
          <a:p>
            <a:pPr algn="l" eaLnBrk="1" hangingPunct="1"/>
            <a:endParaRPr lang="nl-NL" sz="2000" dirty="0" smtClean="0">
              <a:solidFill>
                <a:schemeClr val="tx1"/>
              </a:solidFill>
            </a:endParaRPr>
          </a:p>
        </p:txBody>
      </p:sp>
      <p:pic>
        <p:nvPicPr>
          <p:cNvPr id="17410"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444208" y="4797152"/>
            <a:ext cx="2478088" cy="1800225"/>
          </a:xfrm>
          <a:prstGeom prst="rect">
            <a:avLst/>
          </a:prstGeom>
          <a:noFill/>
          <a:ln w="9525">
            <a:noFill/>
            <a:miter lim="800000"/>
            <a:headEnd/>
            <a:tailEnd/>
          </a:ln>
        </p:spPr>
      </p:pic>
      <p:sp>
        <p:nvSpPr>
          <p:cNvPr id="7" name="Titel 1"/>
          <p:cNvSpPr>
            <a:spLocks noGrp="1"/>
          </p:cNvSpPr>
          <p:nvPr>
            <p:ph type="ctrTitle"/>
          </p:nvPr>
        </p:nvSpPr>
        <p:spPr>
          <a:xfrm>
            <a:off x="3491880" y="6093296"/>
            <a:ext cx="3351213" cy="576262"/>
          </a:xfrm>
        </p:spPr>
        <p:txBody>
          <a:bodyPr rtlCol="0">
            <a:normAutofit fontScale="90000"/>
          </a:bodyPr>
          <a:lstStyle/>
          <a:p>
            <a:pPr eaLnBrk="1" fontAlgn="auto" hangingPunct="1">
              <a:spcAft>
                <a:spcPts val="0"/>
              </a:spcAft>
              <a:defRPr/>
            </a:pPr>
            <a:r>
              <a:rPr lang="nl-NL" sz="2800" b="1" dirty="0">
                <a:solidFill>
                  <a:schemeClr val="accent5">
                    <a:lumMod val="75000"/>
                  </a:schemeClr>
                </a:solidFill>
                <a:ea typeface="+mj-ea"/>
              </a:rPr>
              <a:t>L</a:t>
            </a:r>
            <a:r>
              <a:rPr lang="nl-NL" sz="2800" b="1" dirty="0" smtClean="0">
                <a:solidFill>
                  <a:schemeClr val="accent5">
                    <a:lumMod val="75000"/>
                  </a:schemeClr>
                </a:solidFill>
                <a:ea typeface="+mj-ea"/>
              </a:rPr>
              <a:t>es 4 De Vader schept</a:t>
            </a:r>
            <a:endParaRPr lang="nl-NL" sz="2800" b="1" dirty="0">
              <a:solidFill>
                <a:schemeClr val="accent5">
                  <a:lumMod val="75000"/>
                </a:schemeClr>
              </a:solidFill>
              <a:ea typeface="+mj-ea"/>
            </a:endParaRPr>
          </a:p>
        </p:txBody>
      </p:sp>
      <p:pic>
        <p:nvPicPr>
          <p:cNvPr id="17412" name="Afbeelding 3"/>
          <p:cNvPicPr>
            <a:picLocks noChangeAspect="1"/>
          </p:cNvPicPr>
          <p:nvPr/>
        </p:nvPicPr>
        <p:blipFill>
          <a:blip r:embed="rId3" cstate="print"/>
          <a:srcRect/>
          <a:stretch>
            <a:fillRect/>
          </a:stretch>
        </p:blipFill>
        <p:spPr bwMode="auto">
          <a:xfrm>
            <a:off x="7452320" y="260648"/>
            <a:ext cx="1316038" cy="201295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Ondertitel 2"/>
          <p:cNvSpPr>
            <a:spLocks noGrp="1"/>
          </p:cNvSpPr>
          <p:nvPr>
            <p:ph type="subTitle" idx="1"/>
          </p:nvPr>
        </p:nvSpPr>
        <p:spPr>
          <a:xfrm>
            <a:off x="395288" y="333375"/>
            <a:ext cx="8425184" cy="4391025"/>
          </a:xfrm>
        </p:spPr>
        <p:txBody>
          <a:bodyPr/>
          <a:lstStyle/>
          <a:p>
            <a:pPr algn="l" eaLnBrk="1" hangingPunct="1"/>
            <a:r>
              <a:rPr lang="nl-NL" sz="2000" dirty="0" smtClean="0">
                <a:solidFill>
                  <a:schemeClr val="tx1"/>
                </a:solidFill>
              </a:rPr>
              <a:t>6 U hebt hem bijna een god gemaakt,</a:t>
            </a:r>
          </a:p>
          <a:p>
            <a:pPr algn="l" eaLnBrk="1" hangingPunct="1"/>
            <a:r>
              <a:rPr lang="nl-NL" sz="2000" dirty="0" smtClean="0">
                <a:solidFill>
                  <a:schemeClr val="tx1"/>
                </a:solidFill>
              </a:rPr>
              <a:t>hem gekroond met glans en glorie,</a:t>
            </a:r>
          </a:p>
          <a:p>
            <a:pPr algn="l" eaLnBrk="1" hangingPunct="1"/>
            <a:r>
              <a:rPr lang="nl-NL" sz="2000" dirty="0" smtClean="0">
                <a:solidFill>
                  <a:schemeClr val="tx1"/>
                </a:solidFill>
              </a:rPr>
              <a:t>7 hem toevertrouwd het werk van uw handen</a:t>
            </a:r>
          </a:p>
          <a:p>
            <a:pPr algn="l" eaLnBrk="1" hangingPunct="1"/>
            <a:r>
              <a:rPr lang="nl-NL" sz="2000" dirty="0" smtClean="0">
                <a:solidFill>
                  <a:schemeClr val="tx1"/>
                </a:solidFill>
              </a:rPr>
              <a:t>en alles aan zijn voeten gelegd:</a:t>
            </a:r>
          </a:p>
          <a:p>
            <a:pPr algn="l" eaLnBrk="1" hangingPunct="1"/>
            <a:endParaRPr lang="nl-NL" sz="2000" dirty="0" smtClean="0">
              <a:solidFill>
                <a:schemeClr val="tx1"/>
              </a:solidFill>
            </a:endParaRPr>
          </a:p>
          <a:p>
            <a:pPr algn="l" eaLnBrk="1" hangingPunct="1"/>
            <a:r>
              <a:rPr lang="nl-NL" sz="2000" dirty="0" smtClean="0">
                <a:solidFill>
                  <a:schemeClr val="tx1"/>
                </a:solidFill>
              </a:rPr>
              <a:t>8 schapen, geiten, al het vee,</a:t>
            </a:r>
          </a:p>
          <a:p>
            <a:pPr algn="l" eaLnBrk="1" hangingPunct="1"/>
            <a:r>
              <a:rPr lang="nl-NL" sz="2000" dirty="0" smtClean="0">
                <a:solidFill>
                  <a:schemeClr val="tx1"/>
                </a:solidFill>
              </a:rPr>
              <a:t>en ook de dieren van het veld,</a:t>
            </a:r>
          </a:p>
          <a:p>
            <a:pPr algn="l" eaLnBrk="1" hangingPunct="1"/>
            <a:r>
              <a:rPr lang="nl-NL" sz="2000" dirty="0" smtClean="0">
                <a:solidFill>
                  <a:schemeClr val="tx1"/>
                </a:solidFill>
              </a:rPr>
              <a:t>9 de vogels aan de hemel, de vissen in de zee</a:t>
            </a:r>
          </a:p>
          <a:p>
            <a:pPr algn="l" eaLnBrk="1" hangingPunct="1"/>
            <a:r>
              <a:rPr lang="nl-NL" sz="2000" dirty="0" smtClean="0">
                <a:solidFill>
                  <a:schemeClr val="tx1"/>
                </a:solidFill>
              </a:rPr>
              <a:t>en alles wat trekt over de wegen der zeeën.</a:t>
            </a:r>
          </a:p>
          <a:p>
            <a:pPr algn="l" eaLnBrk="1" hangingPunct="1"/>
            <a:endParaRPr lang="nl-NL" sz="2000" dirty="0" smtClean="0">
              <a:solidFill>
                <a:schemeClr val="tx1"/>
              </a:solidFill>
            </a:endParaRPr>
          </a:p>
          <a:p>
            <a:pPr algn="l" eaLnBrk="1" hangingPunct="1"/>
            <a:r>
              <a:rPr lang="nl-NL" sz="2000" dirty="0" smtClean="0">
                <a:solidFill>
                  <a:schemeClr val="tx1"/>
                </a:solidFill>
              </a:rPr>
              <a:t>10 HEER, onze Heer,</a:t>
            </a:r>
          </a:p>
          <a:p>
            <a:pPr algn="l" eaLnBrk="1" hangingPunct="1"/>
            <a:r>
              <a:rPr lang="nl-NL" sz="2000" dirty="0" smtClean="0">
                <a:solidFill>
                  <a:schemeClr val="tx1"/>
                </a:solidFill>
              </a:rPr>
              <a:t>hoe machtig is uw naam</a:t>
            </a:r>
          </a:p>
          <a:p>
            <a:pPr algn="l" eaLnBrk="1" hangingPunct="1"/>
            <a:r>
              <a:rPr lang="nl-NL" sz="2000" dirty="0" smtClean="0">
                <a:solidFill>
                  <a:schemeClr val="tx1"/>
                </a:solidFill>
              </a:rPr>
              <a:t>op heel de aarde.</a:t>
            </a:r>
          </a:p>
          <a:p>
            <a:pPr algn="l" eaLnBrk="1" hangingPunct="1"/>
            <a:r>
              <a:rPr lang="nl-NL" sz="2000" dirty="0" smtClean="0">
                <a:solidFill>
                  <a:schemeClr val="tx1"/>
                </a:solidFill>
              </a:rPr>
              <a:t/>
            </a:r>
            <a:br>
              <a:rPr lang="nl-NL" sz="2000" dirty="0" smtClean="0">
                <a:solidFill>
                  <a:schemeClr val="tx1"/>
                </a:solidFill>
              </a:rPr>
            </a:br>
            <a:endParaRPr lang="nl-NL" sz="2000" dirty="0" smtClean="0">
              <a:solidFill>
                <a:schemeClr val="tx1"/>
              </a:solidFill>
            </a:endParaRPr>
          </a:p>
          <a:p>
            <a:pPr algn="l" eaLnBrk="1" hangingPunct="1"/>
            <a:endParaRPr lang="nl-NL" sz="2000" dirty="0" smtClean="0">
              <a:solidFill>
                <a:schemeClr val="tx1"/>
              </a:solidFill>
            </a:endParaRPr>
          </a:p>
        </p:txBody>
      </p:sp>
      <p:pic>
        <p:nvPicPr>
          <p:cNvPr id="17410"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444208" y="4797152"/>
            <a:ext cx="2478088" cy="1800225"/>
          </a:xfrm>
          <a:prstGeom prst="rect">
            <a:avLst/>
          </a:prstGeom>
          <a:noFill/>
          <a:ln w="9525">
            <a:noFill/>
            <a:miter lim="800000"/>
            <a:headEnd/>
            <a:tailEnd/>
          </a:ln>
        </p:spPr>
      </p:pic>
      <p:sp>
        <p:nvSpPr>
          <p:cNvPr id="7" name="Titel 1"/>
          <p:cNvSpPr>
            <a:spLocks noGrp="1"/>
          </p:cNvSpPr>
          <p:nvPr>
            <p:ph type="ctrTitle"/>
          </p:nvPr>
        </p:nvSpPr>
        <p:spPr>
          <a:xfrm>
            <a:off x="3491880" y="6093296"/>
            <a:ext cx="3351213" cy="576262"/>
          </a:xfrm>
        </p:spPr>
        <p:txBody>
          <a:bodyPr rtlCol="0">
            <a:normAutofit fontScale="90000"/>
          </a:bodyPr>
          <a:lstStyle/>
          <a:p>
            <a:pPr eaLnBrk="1" fontAlgn="auto" hangingPunct="1">
              <a:spcAft>
                <a:spcPts val="0"/>
              </a:spcAft>
              <a:defRPr/>
            </a:pPr>
            <a:r>
              <a:rPr lang="nl-NL" sz="2800" b="1" dirty="0">
                <a:solidFill>
                  <a:schemeClr val="accent5">
                    <a:lumMod val="75000"/>
                  </a:schemeClr>
                </a:solidFill>
                <a:ea typeface="+mj-ea"/>
              </a:rPr>
              <a:t>L</a:t>
            </a:r>
            <a:r>
              <a:rPr lang="nl-NL" sz="2800" b="1" dirty="0" smtClean="0">
                <a:solidFill>
                  <a:schemeClr val="accent5">
                    <a:lumMod val="75000"/>
                  </a:schemeClr>
                </a:solidFill>
                <a:ea typeface="+mj-ea"/>
              </a:rPr>
              <a:t>es 4 De Vader schept</a:t>
            </a:r>
            <a:endParaRPr lang="nl-NL" sz="2800" b="1" dirty="0">
              <a:solidFill>
                <a:schemeClr val="accent5">
                  <a:lumMod val="75000"/>
                </a:schemeClr>
              </a:solidFill>
              <a:ea typeface="+mj-ea"/>
            </a:endParaRPr>
          </a:p>
        </p:txBody>
      </p:sp>
      <p:pic>
        <p:nvPicPr>
          <p:cNvPr id="17412" name="Afbeelding 3"/>
          <p:cNvPicPr>
            <a:picLocks noChangeAspect="1"/>
          </p:cNvPicPr>
          <p:nvPr/>
        </p:nvPicPr>
        <p:blipFill>
          <a:blip r:embed="rId3" cstate="print"/>
          <a:srcRect/>
          <a:stretch>
            <a:fillRect/>
          </a:stretch>
        </p:blipFill>
        <p:spPr bwMode="auto">
          <a:xfrm>
            <a:off x="7452320" y="260648"/>
            <a:ext cx="1316038" cy="20129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Ondertitel 2"/>
          <p:cNvSpPr>
            <a:spLocks noGrp="1"/>
          </p:cNvSpPr>
          <p:nvPr>
            <p:ph type="subTitle" idx="1"/>
          </p:nvPr>
        </p:nvSpPr>
        <p:spPr>
          <a:xfrm>
            <a:off x="395537" y="404664"/>
            <a:ext cx="8064896" cy="3672036"/>
          </a:xfrm>
        </p:spPr>
        <p:txBody>
          <a:bodyPr/>
          <a:lstStyle/>
          <a:p>
            <a:pPr algn="l" eaLnBrk="1" hangingPunct="1"/>
            <a:r>
              <a:rPr lang="nl-NL" sz="2400" b="1" dirty="0" smtClean="0">
                <a:solidFill>
                  <a:schemeClr val="tx1"/>
                </a:solidFill>
              </a:rPr>
              <a:t>Wat doe ik hier vandaag?</a:t>
            </a:r>
          </a:p>
          <a:p>
            <a:pPr algn="l" eaLnBrk="1" hangingPunct="1"/>
            <a:endParaRPr lang="nl-NL" sz="2400" dirty="0" smtClean="0">
              <a:solidFill>
                <a:schemeClr val="tx1"/>
              </a:solidFill>
            </a:endParaRPr>
          </a:p>
          <a:p>
            <a:pPr algn="l" eaLnBrk="1" hangingPunct="1">
              <a:buFont typeface="Arial" pitchFamily="34" charset="0"/>
              <a:buChar char="•"/>
            </a:pPr>
            <a:r>
              <a:rPr lang="nl-NL" sz="2400" dirty="0" smtClean="0">
                <a:solidFill>
                  <a:schemeClr val="tx1"/>
                </a:solidFill>
              </a:rPr>
              <a:t> Ik leer God de Vader beter kennen door naar de schepping te kijken.</a:t>
            </a:r>
          </a:p>
          <a:p>
            <a:pPr algn="l" eaLnBrk="1" hangingPunct="1">
              <a:buFont typeface="Arial" pitchFamily="34" charset="0"/>
              <a:buChar char="•"/>
            </a:pPr>
            <a:r>
              <a:rPr lang="nl-NL" sz="2400" dirty="0" smtClean="0">
                <a:solidFill>
                  <a:schemeClr val="tx1"/>
                </a:solidFill>
              </a:rPr>
              <a:t> Ik denk na over verschillende theorieën over het ontstaan van de aarde. </a:t>
            </a:r>
          </a:p>
          <a:p>
            <a:pPr algn="l" eaLnBrk="1" hangingPunct="1">
              <a:buFont typeface="Arial" pitchFamily="34" charset="0"/>
              <a:buChar char="•"/>
            </a:pPr>
            <a:r>
              <a:rPr lang="nl-NL" sz="2400" dirty="0" smtClean="0">
                <a:solidFill>
                  <a:schemeClr val="tx1"/>
                </a:solidFill>
              </a:rPr>
              <a:t> Ik leer hoe ik zelf als ‘manager’ kan bijdragen aan de zorg voor de schepping.</a:t>
            </a:r>
          </a:p>
        </p:txBody>
      </p:sp>
      <p:pic>
        <p:nvPicPr>
          <p:cNvPr id="13314"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417092" y="4797152"/>
            <a:ext cx="2577211" cy="1872234"/>
          </a:xfrm>
          <a:prstGeom prst="rect">
            <a:avLst/>
          </a:prstGeom>
          <a:noFill/>
          <a:ln w="9525">
            <a:noFill/>
            <a:miter lim="800000"/>
            <a:headEnd/>
            <a:tailEnd/>
          </a:ln>
        </p:spPr>
      </p:pic>
      <p:sp>
        <p:nvSpPr>
          <p:cNvPr id="9" name="Titel 1"/>
          <p:cNvSpPr>
            <a:spLocks noGrp="1"/>
          </p:cNvSpPr>
          <p:nvPr>
            <p:ph type="ctrTitle"/>
          </p:nvPr>
        </p:nvSpPr>
        <p:spPr>
          <a:xfrm>
            <a:off x="3563888" y="6093296"/>
            <a:ext cx="3351213" cy="576262"/>
          </a:xfrm>
        </p:spPr>
        <p:txBody>
          <a:bodyPr rtlCol="0">
            <a:normAutofit fontScale="90000"/>
          </a:bodyPr>
          <a:lstStyle/>
          <a:p>
            <a:pPr eaLnBrk="1" fontAlgn="auto" hangingPunct="1">
              <a:spcAft>
                <a:spcPts val="0"/>
              </a:spcAft>
              <a:defRPr/>
            </a:pPr>
            <a:r>
              <a:rPr lang="nl-NL" sz="2800" b="1" dirty="0">
                <a:solidFill>
                  <a:schemeClr val="accent5">
                    <a:lumMod val="75000"/>
                  </a:schemeClr>
                </a:solidFill>
                <a:ea typeface="+mj-ea"/>
              </a:rPr>
              <a:t>L</a:t>
            </a:r>
            <a:r>
              <a:rPr lang="nl-NL" sz="2800" b="1" dirty="0" smtClean="0">
                <a:solidFill>
                  <a:schemeClr val="accent5">
                    <a:lumMod val="75000"/>
                  </a:schemeClr>
                </a:solidFill>
                <a:ea typeface="+mj-ea"/>
              </a:rPr>
              <a:t>es 4 De Vader schept</a:t>
            </a:r>
            <a:endParaRPr lang="nl-NL" sz="2800" b="1" dirty="0">
              <a:solidFill>
                <a:schemeClr val="accent5">
                  <a:lumMod val="75000"/>
                </a:schemeClr>
              </a:solidFill>
              <a:ea typeface="+mj-ea"/>
            </a:endParaRPr>
          </a:p>
        </p:txBody>
      </p:sp>
      <p:pic>
        <p:nvPicPr>
          <p:cNvPr id="13316"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Ondertitel 2"/>
          <p:cNvSpPr>
            <a:spLocks noGrp="1"/>
          </p:cNvSpPr>
          <p:nvPr>
            <p:ph type="subTitle" idx="1"/>
          </p:nvPr>
        </p:nvSpPr>
        <p:spPr>
          <a:xfrm>
            <a:off x="900113" y="1773238"/>
            <a:ext cx="7560319" cy="2303462"/>
          </a:xfrm>
        </p:spPr>
        <p:txBody>
          <a:bodyPr/>
          <a:lstStyle/>
          <a:p>
            <a:pPr algn="l" eaLnBrk="1" hangingPunct="1"/>
            <a:r>
              <a:rPr lang="nl-NL" sz="4000" b="1" dirty="0" smtClean="0">
                <a:solidFill>
                  <a:schemeClr val="tx1"/>
                </a:solidFill>
              </a:rPr>
              <a:t>Creëren en ontwikkelen</a:t>
            </a:r>
          </a:p>
        </p:txBody>
      </p:sp>
      <p:pic>
        <p:nvPicPr>
          <p:cNvPr id="13314"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716016" y="3561392"/>
            <a:ext cx="4278288" cy="3107994"/>
          </a:xfrm>
          <a:prstGeom prst="rect">
            <a:avLst/>
          </a:prstGeom>
          <a:noFill/>
          <a:ln w="9525">
            <a:noFill/>
            <a:miter lim="800000"/>
            <a:headEnd/>
            <a:tailEnd/>
          </a:ln>
        </p:spPr>
      </p:pic>
      <p:sp>
        <p:nvSpPr>
          <p:cNvPr id="9" name="Titel 1"/>
          <p:cNvSpPr>
            <a:spLocks noGrp="1"/>
          </p:cNvSpPr>
          <p:nvPr>
            <p:ph type="ctrTitle"/>
          </p:nvPr>
        </p:nvSpPr>
        <p:spPr>
          <a:xfrm>
            <a:off x="1619672" y="6093296"/>
            <a:ext cx="3351213" cy="576262"/>
          </a:xfrm>
        </p:spPr>
        <p:txBody>
          <a:bodyPr rtlCol="0">
            <a:normAutofit fontScale="90000"/>
          </a:bodyPr>
          <a:lstStyle/>
          <a:p>
            <a:pPr eaLnBrk="1" fontAlgn="auto" hangingPunct="1">
              <a:spcAft>
                <a:spcPts val="0"/>
              </a:spcAft>
              <a:defRPr/>
            </a:pPr>
            <a:r>
              <a:rPr lang="nl-NL" sz="2800" b="1" dirty="0">
                <a:solidFill>
                  <a:schemeClr val="accent5">
                    <a:lumMod val="75000"/>
                  </a:schemeClr>
                </a:solidFill>
                <a:ea typeface="+mj-ea"/>
              </a:rPr>
              <a:t>L</a:t>
            </a:r>
            <a:r>
              <a:rPr lang="nl-NL" sz="2800" b="1" dirty="0" smtClean="0">
                <a:solidFill>
                  <a:schemeClr val="accent5">
                    <a:lumMod val="75000"/>
                  </a:schemeClr>
                </a:solidFill>
                <a:ea typeface="+mj-ea"/>
              </a:rPr>
              <a:t>es 4 De Vader schept</a:t>
            </a:r>
            <a:endParaRPr lang="nl-NL" sz="2800" b="1" dirty="0">
              <a:solidFill>
                <a:schemeClr val="accent5">
                  <a:lumMod val="75000"/>
                </a:schemeClr>
              </a:solidFill>
              <a:ea typeface="+mj-ea"/>
            </a:endParaRPr>
          </a:p>
        </p:txBody>
      </p:sp>
      <p:pic>
        <p:nvPicPr>
          <p:cNvPr id="13316"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Ondertitel 2"/>
          <p:cNvSpPr>
            <a:spLocks noGrp="1"/>
          </p:cNvSpPr>
          <p:nvPr>
            <p:ph type="subTitle" idx="1"/>
          </p:nvPr>
        </p:nvSpPr>
        <p:spPr>
          <a:xfrm>
            <a:off x="900113" y="1773238"/>
            <a:ext cx="7560319" cy="2303462"/>
          </a:xfrm>
        </p:spPr>
        <p:txBody>
          <a:bodyPr/>
          <a:lstStyle/>
          <a:p>
            <a:pPr algn="l" eaLnBrk="1" hangingPunct="1"/>
            <a:r>
              <a:rPr lang="nl-NL" sz="4000" b="1" dirty="0" smtClean="0">
                <a:solidFill>
                  <a:schemeClr val="tx1"/>
                </a:solidFill>
              </a:rPr>
              <a:t>Hint</a:t>
            </a:r>
          </a:p>
        </p:txBody>
      </p:sp>
      <p:pic>
        <p:nvPicPr>
          <p:cNvPr id="13314"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716016" y="3561392"/>
            <a:ext cx="4278288" cy="3107994"/>
          </a:xfrm>
          <a:prstGeom prst="rect">
            <a:avLst/>
          </a:prstGeom>
          <a:noFill/>
          <a:ln w="9525">
            <a:noFill/>
            <a:miter lim="800000"/>
            <a:headEnd/>
            <a:tailEnd/>
          </a:ln>
        </p:spPr>
      </p:pic>
      <p:sp>
        <p:nvSpPr>
          <p:cNvPr id="9" name="Titel 1"/>
          <p:cNvSpPr>
            <a:spLocks noGrp="1"/>
          </p:cNvSpPr>
          <p:nvPr>
            <p:ph type="ctrTitle"/>
          </p:nvPr>
        </p:nvSpPr>
        <p:spPr>
          <a:xfrm>
            <a:off x="1619672" y="6093296"/>
            <a:ext cx="3351213" cy="576262"/>
          </a:xfrm>
        </p:spPr>
        <p:txBody>
          <a:bodyPr rtlCol="0">
            <a:normAutofit fontScale="90000"/>
          </a:bodyPr>
          <a:lstStyle/>
          <a:p>
            <a:pPr eaLnBrk="1" fontAlgn="auto" hangingPunct="1">
              <a:spcAft>
                <a:spcPts val="0"/>
              </a:spcAft>
              <a:defRPr/>
            </a:pPr>
            <a:r>
              <a:rPr lang="nl-NL" sz="2800" b="1" dirty="0">
                <a:solidFill>
                  <a:schemeClr val="accent5">
                    <a:lumMod val="75000"/>
                  </a:schemeClr>
                </a:solidFill>
                <a:ea typeface="+mj-ea"/>
              </a:rPr>
              <a:t>L</a:t>
            </a:r>
            <a:r>
              <a:rPr lang="nl-NL" sz="2800" b="1" dirty="0" smtClean="0">
                <a:solidFill>
                  <a:schemeClr val="accent5">
                    <a:lumMod val="75000"/>
                  </a:schemeClr>
                </a:solidFill>
                <a:ea typeface="+mj-ea"/>
              </a:rPr>
              <a:t>es 4 De Vader schept</a:t>
            </a:r>
            <a:endParaRPr lang="nl-NL" sz="2800" b="1" dirty="0">
              <a:solidFill>
                <a:schemeClr val="accent5">
                  <a:lumMod val="75000"/>
                </a:schemeClr>
              </a:solidFill>
              <a:ea typeface="+mj-ea"/>
            </a:endParaRPr>
          </a:p>
        </p:txBody>
      </p:sp>
      <p:pic>
        <p:nvPicPr>
          <p:cNvPr id="13316"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Ondertitel 2"/>
          <p:cNvSpPr>
            <a:spLocks noGrp="1"/>
          </p:cNvSpPr>
          <p:nvPr>
            <p:ph type="subTitle" idx="1"/>
          </p:nvPr>
        </p:nvSpPr>
        <p:spPr>
          <a:xfrm>
            <a:off x="900113" y="1773238"/>
            <a:ext cx="7560319" cy="2303462"/>
          </a:xfrm>
        </p:spPr>
        <p:txBody>
          <a:bodyPr/>
          <a:lstStyle/>
          <a:p>
            <a:pPr algn="l" eaLnBrk="1" hangingPunct="1"/>
            <a:r>
              <a:rPr lang="nl-NL" sz="4000" b="1" dirty="0" smtClean="0">
                <a:solidFill>
                  <a:schemeClr val="tx1"/>
                </a:solidFill>
              </a:rPr>
              <a:t>Creationisme en evolutie</a:t>
            </a:r>
          </a:p>
        </p:txBody>
      </p:sp>
      <p:pic>
        <p:nvPicPr>
          <p:cNvPr id="13314"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716016" y="3561392"/>
            <a:ext cx="4278288" cy="3107994"/>
          </a:xfrm>
          <a:prstGeom prst="rect">
            <a:avLst/>
          </a:prstGeom>
          <a:noFill/>
          <a:ln w="9525">
            <a:noFill/>
            <a:miter lim="800000"/>
            <a:headEnd/>
            <a:tailEnd/>
          </a:ln>
        </p:spPr>
      </p:pic>
      <p:sp>
        <p:nvSpPr>
          <p:cNvPr id="9" name="Titel 1"/>
          <p:cNvSpPr>
            <a:spLocks noGrp="1"/>
          </p:cNvSpPr>
          <p:nvPr>
            <p:ph type="ctrTitle"/>
          </p:nvPr>
        </p:nvSpPr>
        <p:spPr>
          <a:xfrm>
            <a:off x="1619672" y="6093296"/>
            <a:ext cx="3351213" cy="576262"/>
          </a:xfrm>
        </p:spPr>
        <p:txBody>
          <a:bodyPr rtlCol="0">
            <a:normAutofit fontScale="90000"/>
          </a:bodyPr>
          <a:lstStyle/>
          <a:p>
            <a:pPr eaLnBrk="1" fontAlgn="auto" hangingPunct="1">
              <a:spcAft>
                <a:spcPts val="0"/>
              </a:spcAft>
              <a:defRPr/>
            </a:pPr>
            <a:r>
              <a:rPr lang="nl-NL" sz="2800" b="1" dirty="0">
                <a:solidFill>
                  <a:schemeClr val="accent5">
                    <a:lumMod val="75000"/>
                  </a:schemeClr>
                </a:solidFill>
                <a:ea typeface="+mj-ea"/>
              </a:rPr>
              <a:t>L</a:t>
            </a:r>
            <a:r>
              <a:rPr lang="nl-NL" sz="2800" b="1" dirty="0" smtClean="0">
                <a:solidFill>
                  <a:schemeClr val="accent5">
                    <a:lumMod val="75000"/>
                  </a:schemeClr>
                </a:solidFill>
                <a:ea typeface="+mj-ea"/>
              </a:rPr>
              <a:t>es 4 De Vader schept</a:t>
            </a:r>
            <a:endParaRPr lang="nl-NL" sz="2800" b="1" dirty="0">
              <a:solidFill>
                <a:schemeClr val="accent5">
                  <a:lumMod val="75000"/>
                </a:schemeClr>
              </a:solidFill>
              <a:ea typeface="+mj-ea"/>
            </a:endParaRPr>
          </a:p>
        </p:txBody>
      </p:sp>
      <p:pic>
        <p:nvPicPr>
          <p:cNvPr id="13316"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Ondertitel 2"/>
          <p:cNvSpPr>
            <a:spLocks noGrp="1"/>
          </p:cNvSpPr>
          <p:nvPr>
            <p:ph type="subTitle" idx="1"/>
          </p:nvPr>
        </p:nvSpPr>
        <p:spPr>
          <a:xfrm>
            <a:off x="467544" y="404664"/>
            <a:ext cx="8136904" cy="4104455"/>
          </a:xfrm>
        </p:spPr>
        <p:txBody>
          <a:bodyPr/>
          <a:lstStyle/>
          <a:p>
            <a:pPr algn="l" eaLnBrk="1" hangingPunct="1">
              <a:lnSpc>
                <a:spcPct val="90000"/>
              </a:lnSpc>
            </a:pPr>
            <a:r>
              <a:rPr lang="nl-NL" sz="3000" b="1" dirty="0" smtClean="0">
                <a:solidFill>
                  <a:schemeClr val="tx1"/>
                </a:solidFill>
              </a:rPr>
              <a:t>Genesis 1: 1-3</a:t>
            </a:r>
          </a:p>
          <a:p>
            <a:pPr algn="l" eaLnBrk="1" hangingPunct="1">
              <a:lnSpc>
                <a:spcPct val="90000"/>
              </a:lnSpc>
            </a:pPr>
            <a:r>
              <a:rPr lang="nl-NL" sz="3000" dirty="0" smtClean="0">
                <a:solidFill>
                  <a:schemeClr val="tx1"/>
                </a:solidFill>
              </a:rPr>
              <a:t>1 In het begin schiep God de hemel en de aarde. </a:t>
            </a:r>
          </a:p>
          <a:p>
            <a:pPr algn="l" eaLnBrk="1" hangingPunct="1">
              <a:lnSpc>
                <a:spcPct val="90000"/>
              </a:lnSpc>
            </a:pPr>
            <a:r>
              <a:rPr lang="nl-NL" sz="3000" dirty="0" smtClean="0">
                <a:solidFill>
                  <a:schemeClr val="tx1"/>
                </a:solidFill>
              </a:rPr>
              <a:t>2 De aarde was nog woest en doods, en duisternis lag over de oervloed, maar Gods geest zweefde over het water. </a:t>
            </a:r>
          </a:p>
          <a:p>
            <a:pPr algn="l" eaLnBrk="1" hangingPunct="1">
              <a:lnSpc>
                <a:spcPct val="90000"/>
              </a:lnSpc>
            </a:pPr>
            <a:r>
              <a:rPr lang="nl-NL" sz="3000" dirty="0" smtClean="0">
                <a:solidFill>
                  <a:schemeClr val="tx1"/>
                </a:solidFill>
              </a:rPr>
              <a:t>3 God zei: </a:t>
            </a:r>
            <a:r>
              <a:rPr lang="ja-JP" altLang="nl-NL" sz="3000" dirty="0" smtClean="0">
                <a:solidFill>
                  <a:schemeClr val="tx1"/>
                </a:solidFill>
              </a:rPr>
              <a:t>‘</a:t>
            </a:r>
            <a:r>
              <a:rPr lang="nl-NL" altLang="ja-JP" sz="3000" dirty="0" smtClean="0">
                <a:solidFill>
                  <a:schemeClr val="tx1"/>
                </a:solidFill>
              </a:rPr>
              <a:t>Er moet licht komen,</a:t>
            </a:r>
            <a:r>
              <a:rPr lang="ja-JP" altLang="nl-NL" sz="3000" dirty="0" smtClean="0">
                <a:solidFill>
                  <a:schemeClr val="tx1"/>
                </a:solidFill>
              </a:rPr>
              <a:t>’</a:t>
            </a:r>
            <a:r>
              <a:rPr lang="nl-NL" altLang="ja-JP" sz="3000" dirty="0" smtClean="0">
                <a:solidFill>
                  <a:schemeClr val="tx1"/>
                </a:solidFill>
              </a:rPr>
              <a:t> en er was licht.</a:t>
            </a:r>
            <a:endParaRPr lang="nl-NL" sz="3000" dirty="0" smtClean="0">
              <a:solidFill>
                <a:srgbClr val="898989"/>
              </a:solidFill>
            </a:endParaRPr>
          </a:p>
        </p:txBody>
      </p:sp>
      <p:pic>
        <p:nvPicPr>
          <p:cNvPr id="14338"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444208" y="4797152"/>
            <a:ext cx="2476500" cy="1800225"/>
          </a:xfrm>
          <a:prstGeom prst="rect">
            <a:avLst/>
          </a:prstGeom>
          <a:noFill/>
          <a:ln w="9525">
            <a:noFill/>
            <a:miter lim="800000"/>
            <a:headEnd/>
            <a:tailEnd/>
          </a:ln>
        </p:spPr>
      </p:pic>
      <p:sp>
        <p:nvSpPr>
          <p:cNvPr id="8" name="Titel 1"/>
          <p:cNvSpPr txBox="1">
            <a:spLocks/>
          </p:cNvSpPr>
          <p:nvPr/>
        </p:nvSpPr>
        <p:spPr>
          <a:xfrm>
            <a:off x="3491880" y="6021288"/>
            <a:ext cx="3351213" cy="576262"/>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smtClean="0">
                <a:solidFill>
                  <a:schemeClr val="accent5">
                    <a:lumMod val="75000"/>
                  </a:schemeClr>
                </a:solidFill>
              </a:rPr>
              <a:t>Les 4 De Vader schept</a:t>
            </a:r>
            <a:endParaRPr lang="nl-NL" sz="2800" b="1" dirty="0">
              <a:solidFill>
                <a:schemeClr val="accent5">
                  <a:lumMod val="75000"/>
                </a:schemeClr>
              </a:solidFill>
            </a:endParaRPr>
          </a:p>
        </p:txBody>
      </p:sp>
      <p:pic>
        <p:nvPicPr>
          <p:cNvPr id="14340" name="Afbeelding 3"/>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Ondertitel 2"/>
          <p:cNvSpPr>
            <a:spLocks noGrp="1"/>
          </p:cNvSpPr>
          <p:nvPr>
            <p:ph type="subTitle" idx="1"/>
          </p:nvPr>
        </p:nvSpPr>
        <p:spPr>
          <a:xfrm>
            <a:off x="900113" y="1773238"/>
            <a:ext cx="7560319" cy="2303462"/>
          </a:xfrm>
        </p:spPr>
        <p:txBody>
          <a:bodyPr/>
          <a:lstStyle/>
          <a:p>
            <a:pPr algn="l" eaLnBrk="1" hangingPunct="1"/>
            <a:r>
              <a:rPr lang="nl-NL" sz="4000" b="1" dirty="0" smtClean="0">
                <a:solidFill>
                  <a:schemeClr val="tx1"/>
                </a:solidFill>
              </a:rPr>
              <a:t>Goed?</a:t>
            </a:r>
          </a:p>
        </p:txBody>
      </p:sp>
      <p:pic>
        <p:nvPicPr>
          <p:cNvPr id="13314"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716016" y="3561392"/>
            <a:ext cx="4278288" cy="3107994"/>
          </a:xfrm>
          <a:prstGeom prst="rect">
            <a:avLst/>
          </a:prstGeom>
          <a:noFill/>
          <a:ln w="9525">
            <a:noFill/>
            <a:miter lim="800000"/>
            <a:headEnd/>
            <a:tailEnd/>
          </a:ln>
        </p:spPr>
      </p:pic>
      <p:sp>
        <p:nvSpPr>
          <p:cNvPr id="9" name="Titel 1"/>
          <p:cNvSpPr>
            <a:spLocks noGrp="1"/>
          </p:cNvSpPr>
          <p:nvPr>
            <p:ph type="ctrTitle"/>
          </p:nvPr>
        </p:nvSpPr>
        <p:spPr>
          <a:xfrm>
            <a:off x="1619672" y="6093296"/>
            <a:ext cx="3351213" cy="576262"/>
          </a:xfrm>
        </p:spPr>
        <p:txBody>
          <a:bodyPr rtlCol="0">
            <a:normAutofit fontScale="90000"/>
          </a:bodyPr>
          <a:lstStyle/>
          <a:p>
            <a:pPr eaLnBrk="1" fontAlgn="auto" hangingPunct="1">
              <a:spcAft>
                <a:spcPts val="0"/>
              </a:spcAft>
              <a:defRPr/>
            </a:pPr>
            <a:r>
              <a:rPr lang="nl-NL" sz="2800" b="1" dirty="0">
                <a:solidFill>
                  <a:schemeClr val="accent5">
                    <a:lumMod val="75000"/>
                  </a:schemeClr>
                </a:solidFill>
                <a:ea typeface="+mj-ea"/>
              </a:rPr>
              <a:t>L</a:t>
            </a:r>
            <a:r>
              <a:rPr lang="nl-NL" sz="2800" b="1" dirty="0" smtClean="0">
                <a:solidFill>
                  <a:schemeClr val="accent5">
                    <a:lumMod val="75000"/>
                  </a:schemeClr>
                </a:solidFill>
                <a:ea typeface="+mj-ea"/>
              </a:rPr>
              <a:t>es 4 De Vader schept</a:t>
            </a:r>
            <a:endParaRPr lang="nl-NL" sz="2800" b="1" dirty="0">
              <a:solidFill>
                <a:schemeClr val="accent5">
                  <a:lumMod val="75000"/>
                </a:schemeClr>
              </a:solidFill>
              <a:ea typeface="+mj-ea"/>
            </a:endParaRPr>
          </a:p>
        </p:txBody>
      </p:sp>
      <p:pic>
        <p:nvPicPr>
          <p:cNvPr id="13316"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Ondertitel 2"/>
          <p:cNvSpPr>
            <a:spLocks noGrp="1"/>
          </p:cNvSpPr>
          <p:nvPr>
            <p:ph type="subTitle" idx="1"/>
          </p:nvPr>
        </p:nvSpPr>
        <p:spPr>
          <a:xfrm>
            <a:off x="395288" y="332656"/>
            <a:ext cx="8281168" cy="4104407"/>
          </a:xfrm>
        </p:spPr>
        <p:txBody>
          <a:bodyPr/>
          <a:lstStyle/>
          <a:p>
            <a:pPr algn="l" eaLnBrk="1" hangingPunct="1"/>
            <a:r>
              <a:rPr lang="nl-NL" sz="2400" b="1" dirty="0" smtClean="0">
                <a:solidFill>
                  <a:schemeClr val="tx1"/>
                </a:solidFill>
              </a:rPr>
              <a:t>Romeinen 8: 20-22</a:t>
            </a:r>
          </a:p>
          <a:p>
            <a:pPr algn="l" eaLnBrk="1" hangingPunct="1"/>
            <a:r>
              <a:rPr lang="nl-NL" sz="2400" dirty="0" smtClean="0">
                <a:solidFill>
                  <a:schemeClr val="tx1"/>
                </a:solidFill>
              </a:rPr>
              <a:t>20 Want de schepping is ten prooi aan zinloosheid, niet uit eigen wil, maar door hem die haar daaraan heeft onderworpen. </a:t>
            </a:r>
          </a:p>
          <a:p>
            <a:pPr algn="l" eaLnBrk="1" hangingPunct="1"/>
            <a:r>
              <a:rPr lang="nl-NL" sz="2400" dirty="0" smtClean="0">
                <a:solidFill>
                  <a:schemeClr val="tx1"/>
                </a:solidFill>
              </a:rPr>
              <a:t>Maar ze heeft hoop gekregen, 21 omdat ook de schepping zelf zal worden bevrijd uit de slavernij van de vergankelijkheid en zal delen in de vrijheid en luister die Gods kinderen geschonken wordt. </a:t>
            </a:r>
          </a:p>
          <a:p>
            <a:pPr algn="l" eaLnBrk="1" hangingPunct="1"/>
            <a:r>
              <a:rPr lang="nl-NL" sz="2400" dirty="0" smtClean="0">
                <a:solidFill>
                  <a:schemeClr val="tx1"/>
                </a:solidFill>
              </a:rPr>
              <a:t>22 Wij weten dat de hele schepping nog altijd als in barensweeën zucht en lijdt. </a:t>
            </a:r>
          </a:p>
          <a:p>
            <a:pPr algn="l" eaLnBrk="1" hangingPunct="1"/>
            <a:endParaRPr lang="nl-NL" dirty="0" smtClean="0">
              <a:solidFill>
                <a:srgbClr val="898989"/>
              </a:solidFill>
            </a:endParaRPr>
          </a:p>
        </p:txBody>
      </p:sp>
      <p:pic>
        <p:nvPicPr>
          <p:cNvPr id="15362"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372200" y="4725144"/>
            <a:ext cx="2478088" cy="1800225"/>
          </a:xfrm>
          <a:prstGeom prst="rect">
            <a:avLst/>
          </a:prstGeom>
          <a:noFill/>
          <a:ln w="9525">
            <a:noFill/>
            <a:miter lim="800000"/>
            <a:headEnd/>
            <a:tailEnd/>
          </a:ln>
        </p:spPr>
      </p:pic>
      <p:sp>
        <p:nvSpPr>
          <p:cNvPr id="8" name="Titel 1"/>
          <p:cNvSpPr>
            <a:spLocks noGrp="1"/>
          </p:cNvSpPr>
          <p:nvPr>
            <p:ph type="ctrTitle"/>
          </p:nvPr>
        </p:nvSpPr>
        <p:spPr>
          <a:xfrm>
            <a:off x="3419872" y="5949280"/>
            <a:ext cx="3351213" cy="576262"/>
          </a:xfrm>
        </p:spPr>
        <p:txBody>
          <a:bodyPr rtlCol="0">
            <a:normAutofit fontScale="90000"/>
          </a:bodyPr>
          <a:lstStyle/>
          <a:p>
            <a:pPr eaLnBrk="1" fontAlgn="auto" hangingPunct="1">
              <a:spcAft>
                <a:spcPts val="0"/>
              </a:spcAft>
              <a:defRPr/>
            </a:pPr>
            <a:r>
              <a:rPr lang="nl-NL" sz="2800" b="1" dirty="0">
                <a:solidFill>
                  <a:schemeClr val="accent5">
                    <a:lumMod val="75000"/>
                  </a:schemeClr>
                </a:solidFill>
                <a:ea typeface="+mj-ea"/>
              </a:rPr>
              <a:t>L</a:t>
            </a:r>
            <a:r>
              <a:rPr lang="nl-NL" sz="2800" b="1" dirty="0" smtClean="0">
                <a:solidFill>
                  <a:schemeClr val="accent5">
                    <a:lumMod val="75000"/>
                  </a:schemeClr>
                </a:solidFill>
                <a:ea typeface="+mj-ea"/>
              </a:rPr>
              <a:t>es 4 De Vader schept</a:t>
            </a:r>
            <a:endParaRPr lang="nl-NL" sz="2800" b="1" dirty="0">
              <a:solidFill>
                <a:schemeClr val="accent5">
                  <a:lumMod val="75000"/>
                </a:schemeClr>
              </a:solidFill>
              <a:ea typeface="+mj-ea"/>
            </a:endParaRPr>
          </a:p>
        </p:txBody>
      </p:sp>
      <p:pic>
        <p:nvPicPr>
          <p:cNvPr id="15364" name="Afbeelding 3"/>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Ondertitel 2"/>
          <p:cNvSpPr>
            <a:spLocks noGrp="1"/>
          </p:cNvSpPr>
          <p:nvPr>
            <p:ph type="subTitle" idx="1"/>
          </p:nvPr>
        </p:nvSpPr>
        <p:spPr>
          <a:xfrm>
            <a:off x="900113" y="1773238"/>
            <a:ext cx="7560319" cy="2303462"/>
          </a:xfrm>
        </p:spPr>
        <p:txBody>
          <a:bodyPr/>
          <a:lstStyle/>
          <a:p>
            <a:pPr algn="l" eaLnBrk="1" hangingPunct="1"/>
            <a:r>
              <a:rPr lang="nl-NL" sz="4000" b="1" dirty="0" smtClean="0">
                <a:solidFill>
                  <a:schemeClr val="tx1"/>
                </a:solidFill>
              </a:rPr>
              <a:t>Manager</a:t>
            </a:r>
          </a:p>
        </p:txBody>
      </p:sp>
      <p:pic>
        <p:nvPicPr>
          <p:cNvPr id="13314"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716016" y="3561392"/>
            <a:ext cx="4278288" cy="3107994"/>
          </a:xfrm>
          <a:prstGeom prst="rect">
            <a:avLst/>
          </a:prstGeom>
          <a:noFill/>
          <a:ln w="9525">
            <a:noFill/>
            <a:miter lim="800000"/>
            <a:headEnd/>
            <a:tailEnd/>
          </a:ln>
        </p:spPr>
      </p:pic>
      <p:sp>
        <p:nvSpPr>
          <p:cNvPr id="9" name="Titel 1"/>
          <p:cNvSpPr>
            <a:spLocks noGrp="1"/>
          </p:cNvSpPr>
          <p:nvPr>
            <p:ph type="ctrTitle"/>
          </p:nvPr>
        </p:nvSpPr>
        <p:spPr>
          <a:xfrm>
            <a:off x="1619672" y="6093296"/>
            <a:ext cx="3351213" cy="576262"/>
          </a:xfrm>
        </p:spPr>
        <p:txBody>
          <a:bodyPr rtlCol="0">
            <a:normAutofit fontScale="90000"/>
          </a:bodyPr>
          <a:lstStyle/>
          <a:p>
            <a:pPr eaLnBrk="1" fontAlgn="auto" hangingPunct="1">
              <a:spcAft>
                <a:spcPts val="0"/>
              </a:spcAft>
              <a:defRPr/>
            </a:pPr>
            <a:r>
              <a:rPr lang="nl-NL" sz="2800" b="1" dirty="0">
                <a:solidFill>
                  <a:schemeClr val="accent5">
                    <a:lumMod val="75000"/>
                  </a:schemeClr>
                </a:solidFill>
                <a:ea typeface="+mj-ea"/>
              </a:rPr>
              <a:t>L</a:t>
            </a:r>
            <a:r>
              <a:rPr lang="nl-NL" sz="2800" b="1" dirty="0" smtClean="0">
                <a:solidFill>
                  <a:schemeClr val="accent5">
                    <a:lumMod val="75000"/>
                  </a:schemeClr>
                </a:solidFill>
                <a:ea typeface="+mj-ea"/>
              </a:rPr>
              <a:t>es 4 De Vader schept</a:t>
            </a:r>
            <a:endParaRPr lang="nl-NL" sz="2800" b="1" dirty="0">
              <a:solidFill>
                <a:schemeClr val="accent5">
                  <a:lumMod val="75000"/>
                </a:schemeClr>
              </a:solidFill>
              <a:ea typeface="+mj-ea"/>
            </a:endParaRPr>
          </a:p>
        </p:txBody>
      </p:sp>
      <p:pic>
        <p:nvPicPr>
          <p:cNvPr id="13316"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TotalTime>
  <Words>645</Words>
  <Application>Microsoft Office PowerPoint</Application>
  <PresentationFormat>Diavoorstelling (4:3)</PresentationFormat>
  <Paragraphs>74</Paragraphs>
  <Slides>13</Slides>
  <Notes>0</Notes>
  <HiddenSlides>0</HiddenSlides>
  <MMClips>0</MMClips>
  <ScaleCrop>false</ScaleCrop>
  <HeadingPairs>
    <vt:vector size="4" baseType="variant">
      <vt:variant>
        <vt:lpstr>Thema</vt:lpstr>
      </vt:variant>
      <vt:variant>
        <vt:i4>1</vt:i4>
      </vt:variant>
      <vt:variant>
        <vt:lpstr>Diatitels</vt:lpstr>
      </vt:variant>
      <vt:variant>
        <vt:i4>13</vt:i4>
      </vt:variant>
    </vt:vector>
  </HeadingPairs>
  <TitlesOfParts>
    <vt:vector size="14" baseType="lpstr">
      <vt:lpstr>Kantoorthema</vt:lpstr>
      <vt:lpstr>Dia 1</vt:lpstr>
      <vt:lpstr>Les 4 De Vader schept</vt:lpstr>
      <vt:lpstr>Les 4 De Vader schept</vt:lpstr>
      <vt:lpstr>Les 4 De Vader schept</vt:lpstr>
      <vt:lpstr>Les 4 De Vader schept</vt:lpstr>
      <vt:lpstr>Dia 6</vt:lpstr>
      <vt:lpstr>Les 4 De Vader schept</vt:lpstr>
      <vt:lpstr>Les 4 De Vader schept</vt:lpstr>
      <vt:lpstr>Les 4 De Vader schept</vt:lpstr>
      <vt:lpstr>Les 4 De Vader schept</vt:lpstr>
      <vt:lpstr>Dia 11</vt:lpstr>
      <vt:lpstr>Les 4 De Vader schept</vt:lpstr>
      <vt:lpstr>Les 4 De Vader schept</vt:lpstr>
    </vt:vector>
  </TitlesOfParts>
  <Company>Thuis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4 De vader schept</dc:title>
  <dc:creator>José Korsaan</dc:creator>
  <cp:lastModifiedBy>Ingrid Plantinga</cp:lastModifiedBy>
  <cp:revision>13</cp:revision>
  <dcterms:created xsi:type="dcterms:W3CDTF">2013-01-24T09:53:58Z</dcterms:created>
  <dcterms:modified xsi:type="dcterms:W3CDTF">2014-03-25T10:45:21Z</dcterms:modified>
</cp:coreProperties>
</file>