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61" r:id="rId5"/>
    <p:sldId id="262" r:id="rId6"/>
    <p:sldId id="259" r:id="rId7"/>
    <p:sldId id="263" r:id="rId8"/>
    <p:sldId id="258" r:id="rId9"/>
  </p:sldIdLst>
  <p:sldSz cx="9144000" cy="6858000" type="screen4x3"/>
  <p:notesSz cx="6858000" cy="9144000"/>
  <p:defaultTextStyle>
    <a:defPPr>
      <a:defRPr lang="nl-NL"/>
    </a:defPPr>
    <a:lvl1pPr algn="l" rtl="0" fontAlgn="base">
      <a:spcBef>
        <a:spcPct val="0"/>
      </a:spcBef>
      <a:spcAft>
        <a:spcPct val="0"/>
      </a:spcAft>
      <a:defRPr kern="1200">
        <a:solidFill>
          <a:schemeClr val="tx1"/>
        </a:solidFill>
        <a:latin typeface="Calibri" pitchFamily="34" charset="0"/>
        <a:ea typeface="MS PGothic" pitchFamily="34" charset="-128"/>
        <a:cs typeface="+mn-cs"/>
      </a:defRPr>
    </a:lvl1pPr>
    <a:lvl2pPr marL="457200" algn="l" rtl="0" fontAlgn="base">
      <a:spcBef>
        <a:spcPct val="0"/>
      </a:spcBef>
      <a:spcAft>
        <a:spcPct val="0"/>
      </a:spcAft>
      <a:defRPr kern="1200">
        <a:solidFill>
          <a:schemeClr val="tx1"/>
        </a:solidFill>
        <a:latin typeface="Calibri" pitchFamily="34" charset="0"/>
        <a:ea typeface="MS PGothic" pitchFamily="34" charset="-128"/>
        <a:cs typeface="+mn-cs"/>
      </a:defRPr>
    </a:lvl2pPr>
    <a:lvl3pPr marL="914400" algn="l" rtl="0" fontAlgn="base">
      <a:spcBef>
        <a:spcPct val="0"/>
      </a:spcBef>
      <a:spcAft>
        <a:spcPct val="0"/>
      </a:spcAft>
      <a:defRPr kern="1200">
        <a:solidFill>
          <a:schemeClr val="tx1"/>
        </a:solidFill>
        <a:latin typeface="Calibri" pitchFamily="34" charset="0"/>
        <a:ea typeface="MS PGothic" pitchFamily="34" charset="-128"/>
        <a:cs typeface="+mn-cs"/>
      </a:defRPr>
    </a:lvl3pPr>
    <a:lvl4pPr marL="1371600" algn="l" rtl="0" fontAlgn="base">
      <a:spcBef>
        <a:spcPct val="0"/>
      </a:spcBef>
      <a:spcAft>
        <a:spcPct val="0"/>
      </a:spcAft>
      <a:defRPr kern="1200">
        <a:solidFill>
          <a:schemeClr val="tx1"/>
        </a:solidFill>
        <a:latin typeface="Calibri" pitchFamily="34" charset="0"/>
        <a:ea typeface="MS PGothic" pitchFamily="34" charset="-128"/>
        <a:cs typeface="+mn-cs"/>
      </a:defRPr>
    </a:lvl4pPr>
    <a:lvl5pPr marL="1828800" algn="l" rtl="0" fontAlgn="base">
      <a:spcBef>
        <a:spcPct val="0"/>
      </a:spcBef>
      <a:spcAft>
        <a:spcPct val="0"/>
      </a:spcAft>
      <a:defRPr kern="1200">
        <a:solidFill>
          <a:schemeClr val="tx1"/>
        </a:solidFill>
        <a:latin typeface="Calibri" pitchFamily="34" charset="0"/>
        <a:ea typeface="MS PGothic" pitchFamily="34" charset="-128"/>
        <a:cs typeface="+mn-cs"/>
      </a:defRPr>
    </a:lvl5pPr>
    <a:lvl6pPr marL="2286000" algn="l" defTabSz="914400" rtl="0" eaLnBrk="1" latinLnBrk="0" hangingPunct="1">
      <a:defRPr kern="1200">
        <a:solidFill>
          <a:schemeClr val="tx1"/>
        </a:solidFill>
        <a:latin typeface="Calibri" pitchFamily="34" charset="0"/>
        <a:ea typeface="MS PGothic" pitchFamily="34" charset="-128"/>
        <a:cs typeface="+mn-cs"/>
      </a:defRPr>
    </a:lvl6pPr>
    <a:lvl7pPr marL="2743200" algn="l" defTabSz="914400" rtl="0" eaLnBrk="1" latinLnBrk="0" hangingPunct="1">
      <a:defRPr kern="1200">
        <a:solidFill>
          <a:schemeClr val="tx1"/>
        </a:solidFill>
        <a:latin typeface="Calibri" pitchFamily="34" charset="0"/>
        <a:ea typeface="MS PGothic" pitchFamily="34" charset="-128"/>
        <a:cs typeface="+mn-cs"/>
      </a:defRPr>
    </a:lvl7pPr>
    <a:lvl8pPr marL="3200400" algn="l" defTabSz="914400" rtl="0" eaLnBrk="1" latinLnBrk="0" hangingPunct="1">
      <a:defRPr kern="1200">
        <a:solidFill>
          <a:schemeClr val="tx1"/>
        </a:solidFill>
        <a:latin typeface="Calibri" pitchFamily="34" charset="0"/>
        <a:ea typeface="MS PGothic" pitchFamily="34" charset="-128"/>
        <a:cs typeface="+mn-cs"/>
      </a:defRPr>
    </a:lvl8pPr>
    <a:lvl9pPr marL="3657600" algn="l" defTabSz="914400" rtl="0" eaLnBrk="1" latinLnBrk="0" hangingPunct="1">
      <a:defRPr kern="1200">
        <a:solidFill>
          <a:schemeClr val="tx1"/>
        </a:solidFill>
        <a:latin typeface="Calibri" pitchFamily="34"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lvl1pPr>
              <a:defRPr/>
            </a:lvl1pPr>
          </a:lstStyle>
          <a:p>
            <a:fld id="{BA1CF1C7-BD84-43D5-9808-C90ABCF47094}" type="datetimeFigureOut">
              <a:rPr lang="nl-NL"/>
              <a:pPr/>
              <a:t>13-5-2014</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fld id="{572DBF4B-3375-4C7E-99E7-F9B0C3AA6B89}" type="slidenum">
              <a:rPr lang="nl-NL"/>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fld id="{80595CA5-7F27-4531-AD05-618023D91657}" type="datetimeFigureOut">
              <a:rPr lang="nl-NL"/>
              <a:pPr/>
              <a:t>13-5-2014</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fld id="{EE1BA38A-041D-4C79-920B-8947224563A8}" type="slidenum">
              <a:rPr lang="nl-NL"/>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fld id="{E6AF71D2-E2B7-4790-9B59-08BC61F59D87}" type="datetimeFigureOut">
              <a:rPr lang="nl-NL"/>
              <a:pPr/>
              <a:t>13-5-2014</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fld id="{4D5E9875-0567-4653-8EAC-53EE59F4088F}" type="slidenum">
              <a:rPr lang="nl-NL"/>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fld id="{42CA0E95-B9C3-4636-848D-A515260BA62C}" type="datetimeFigureOut">
              <a:rPr lang="nl-NL"/>
              <a:pPr/>
              <a:t>13-5-2014</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fld id="{46C085F8-B585-4AE6-9F9B-FAD10C1C2F26}" type="slidenum">
              <a:rPr lang="nl-NL"/>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lvl1pPr>
              <a:defRPr/>
            </a:lvl1pPr>
          </a:lstStyle>
          <a:p>
            <a:fld id="{15C3C921-7C58-43F3-8BC1-B9C9855F731B}" type="datetimeFigureOut">
              <a:rPr lang="nl-NL"/>
              <a:pPr/>
              <a:t>13-5-2014</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fld id="{ABD71085-AFAF-4A98-84BB-B03865CEA79A}" type="slidenum">
              <a:rPr lang="nl-NL"/>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3"/>
          <p:cNvSpPr>
            <a:spLocks noGrp="1"/>
          </p:cNvSpPr>
          <p:nvPr>
            <p:ph type="dt" sz="half" idx="10"/>
          </p:nvPr>
        </p:nvSpPr>
        <p:spPr/>
        <p:txBody>
          <a:bodyPr/>
          <a:lstStyle>
            <a:lvl1pPr>
              <a:defRPr/>
            </a:lvl1pPr>
          </a:lstStyle>
          <a:p>
            <a:fld id="{3AAAD9B2-A4FE-4C34-B31D-1C222AB1D161}" type="datetimeFigureOut">
              <a:rPr lang="nl-NL"/>
              <a:pPr/>
              <a:t>13-5-2014</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endParaRPr lang="nl-NL"/>
          </a:p>
        </p:txBody>
      </p:sp>
      <p:sp>
        <p:nvSpPr>
          <p:cNvPr id="7" name="Tijdelijke aanduiding voor dianummer 5"/>
          <p:cNvSpPr>
            <a:spLocks noGrp="1"/>
          </p:cNvSpPr>
          <p:nvPr>
            <p:ph type="sldNum" sz="quarter" idx="12"/>
          </p:nvPr>
        </p:nvSpPr>
        <p:spPr/>
        <p:txBody>
          <a:bodyPr/>
          <a:lstStyle>
            <a:lvl1pPr>
              <a:defRPr/>
            </a:lvl1pPr>
          </a:lstStyle>
          <a:p>
            <a:fld id="{76AB8ECB-B225-4E01-A697-BD4E40B5487D}" type="slidenum">
              <a:rPr lang="nl-NL"/>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3"/>
          <p:cNvSpPr>
            <a:spLocks noGrp="1"/>
          </p:cNvSpPr>
          <p:nvPr>
            <p:ph type="dt" sz="half" idx="10"/>
          </p:nvPr>
        </p:nvSpPr>
        <p:spPr/>
        <p:txBody>
          <a:bodyPr/>
          <a:lstStyle>
            <a:lvl1pPr>
              <a:defRPr/>
            </a:lvl1pPr>
          </a:lstStyle>
          <a:p>
            <a:fld id="{77FBCAC5-6119-4C8A-B990-6CDBCC88E85C}" type="datetimeFigureOut">
              <a:rPr lang="nl-NL"/>
              <a:pPr/>
              <a:t>13-5-2014</a:t>
            </a:fld>
            <a:endParaRPr lang="nl-NL"/>
          </a:p>
        </p:txBody>
      </p:sp>
      <p:sp>
        <p:nvSpPr>
          <p:cNvPr id="8" name="Tijdelijke aanduiding voor voettekst 4"/>
          <p:cNvSpPr>
            <a:spLocks noGrp="1"/>
          </p:cNvSpPr>
          <p:nvPr>
            <p:ph type="ftr" sz="quarter" idx="11"/>
          </p:nvPr>
        </p:nvSpPr>
        <p:spPr/>
        <p:txBody>
          <a:bodyPr/>
          <a:lstStyle>
            <a:lvl1pPr>
              <a:defRPr/>
            </a:lvl1pPr>
          </a:lstStyle>
          <a:p>
            <a:pPr>
              <a:defRPr/>
            </a:pPr>
            <a:endParaRPr lang="nl-NL"/>
          </a:p>
        </p:txBody>
      </p:sp>
      <p:sp>
        <p:nvSpPr>
          <p:cNvPr id="9" name="Tijdelijke aanduiding voor dianummer 5"/>
          <p:cNvSpPr>
            <a:spLocks noGrp="1"/>
          </p:cNvSpPr>
          <p:nvPr>
            <p:ph type="sldNum" sz="quarter" idx="12"/>
          </p:nvPr>
        </p:nvSpPr>
        <p:spPr/>
        <p:txBody>
          <a:bodyPr/>
          <a:lstStyle>
            <a:lvl1pPr>
              <a:defRPr/>
            </a:lvl1pPr>
          </a:lstStyle>
          <a:p>
            <a:fld id="{4B26945E-63A3-4999-8716-6F4D485C31E8}" type="slidenum">
              <a:rPr lang="nl-NL"/>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3"/>
          <p:cNvSpPr>
            <a:spLocks noGrp="1"/>
          </p:cNvSpPr>
          <p:nvPr>
            <p:ph type="dt" sz="half" idx="10"/>
          </p:nvPr>
        </p:nvSpPr>
        <p:spPr/>
        <p:txBody>
          <a:bodyPr/>
          <a:lstStyle>
            <a:lvl1pPr>
              <a:defRPr/>
            </a:lvl1pPr>
          </a:lstStyle>
          <a:p>
            <a:fld id="{4140074D-D5C7-4489-98E1-C8725CAA6BB7}" type="datetimeFigureOut">
              <a:rPr lang="nl-NL"/>
              <a:pPr/>
              <a:t>13-5-2014</a:t>
            </a:fld>
            <a:endParaRPr lang="nl-NL"/>
          </a:p>
        </p:txBody>
      </p:sp>
      <p:sp>
        <p:nvSpPr>
          <p:cNvPr id="4" name="Tijdelijke aanduiding voor voettekst 4"/>
          <p:cNvSpPr>
            <a:spLocks noGrp="1"/>
          </p:cNvSpPr>
          <p:nvPr>
            <p:ph type="ftr" sz="quarter" idx="11"/>
          </p:nvPr>
        </p:nvSpPr>
        <p:spPr/>
        <p:txBody>
          <a:bodyPr/>
          <a:lstStyle>
            <a:lvl1pPr>
              <a:defRPr/>
            </a:lvl1pPr>
          </a:lstStyle>
          <a:p>
            <a:pPr>
              <a:defRPr/>
            </a:pPr>
            <a:endParaRPr lang="nl-NL"/>
          </a:p>
        </p:txBody>
      </p:sp>
      <p:sp>
        <p:nvSpPr>
          <p:cNvPr id="5" name="Tijdelijke aanduiding voor dianummer 5"/>
          <p:cNvSpPr>
            <a:spLocks noGrp="1"/>
          </p:cNvSpPr>
          <p:nvPr>
            <p:ph type="sldNum" sz="quarter" idx="12"/>
          </p:nvPr>
        </p:nvSpPr>
        <p:spPr/>
        <p:txBody>
          <a:bodyPr/>
          <a:lstStyle>
            <a:lvl1pPr>
              <a:defRPr/>
            </a:lvl1pPr>
          </a:lstStyle>
          <a:p>
            <a:fld id="{8B2C7B9D-0871-4BF0-A5A1-D77A37F0F5DD}" type="slidenum">
              <a:rPr lang="nl-NL"/>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3"/>
          <p:cNvSpPr>
            <a:spLocks noGrp="1"/>
          </p:cNvSpPr>
          <p:nvPr>
            <p:ph type="dt" sz="half" idx="10"/>
          </p:nvPr>
        </p:nvSpPr>
        <p:spPr/>
        <p:txBody>
          <a:bodyPr/>
          <a:lstStyle>
            <a:lvl1pPr>
              <a:defRPr/>
            </a:lvl1pPr>
          </a:lstStyle>
          <a:p>
            <a:fld id="{986DA318-B187-4F81-8F24-CF6C41AA3580}" type="datetimeFigureOut">
              <a:rPr lang="nl-NL"/>
              <a:pPr/>
              <a:t>13-5-2014</a:t>
            </a:fld>
            <a:endParaRPr lang="nl-NL"/>
          </a:p>
        </p:txBody>
      </p:sp>
      <p:sp>
        <p:nvSpPr>
          <p:cNvPr id="3" name="Tijdelijke aanduiding voor voettekst 4"/>
          <p:cNvSpPr>
            <a:spLocks noGrp="1"/>
          </p:cNvSpPr>
          <p:nvPr>
            <p:ph type="ftr" sz="quarter" idx="11"/>
          </p:nvPr>
        </p:nvSpPr>
        <p:spPr/>
        <p:txBody>
          <a:bodyPr/>
          <a:lstStyle>
            <a:lvl1pPr>
              <a:defRPr/>
            </a:lvl1pPr>
          </a:lstStyle>
          <a:p>
            <a:pPr>
              <a:defRPr/>
            </a:pPr>
            <a:endParaRPr lang="nl-NL"/>
          </a:p>
        </p:txBody>
      </p:sp>
      <p:sp>
        <p:nvSpPr>
          <p:cNvPr id="4" name="Tijdelijke aanduiding voor dianummer 5"/>
          <p:cNvSpPr>
            <a:spLocks noGrp="1"/>
          </p:cNvSpPr>
          <p:nvPr>
            <p:ph type="sldNum" sz="quarter" idx="12"/>
          </p:nvPr>
        </p:nvSpPr>
        <p:spPr/>
        <p:txBody>
          <a:bodyPr/>
          <a:lstStyle>
            <a:lvl1pPr>
              <a:defRPr/>
            </a:lvl1pPr>
          </a:lstStyle>
          <a:p>
            <a:fld id="{5B200BE3-D6A0-4D3B-BA93-B87A1296E370}" type="slidenum">
              <a:rPr lang="nl-NL"/>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3"/>
          <p:cNvSpPr>
            <a:spLocks noGrp="1"/>
          </p:cNvSpPr>
          <p:nvPr>
            <p:ph type="dt" sz="half" idx="10"/>
          </p:nvPr>
        </p:nvSpPr>
        <p:spPr/>
        <p:txBody>
          <a:bodyPr/>
          <a:lstStyle>
            <a:lvl1pPr>
              <a:defRPr/>
            </a:lvl1pPr>
          </a:lstStyle>
          <a:p>
            <a:fld id="{1639115A-4FB3-403E-8F92-B412483535C5}" type="datetimeFigureOut">
              <a:rPr lang="nl-NL"/>
              <a:pPr/>
              <a:t>13-5-2014</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endParaRPr lang="nl-NL"/>
          </a:p>
        </p:txBody>
      </p:sp>
      <p:sp>
        <p:nvSpPr>
          <p:cNvPr id="7" name="Tijdelijke aanduiding voor dianummer 5"/>
          <p:cNvSpPr>
            <a:spLocks noGrp="1"/>
          </p:cNvSpPr>
          <p:nvPr>
            <p:ph type="sldNum" sz="quarter" idx="12"/>
          </p:nvPr>
        </p:nvSpPr>
        <p:spPr/>
        <p:txBody>
          <a:bodyPr/>
          <a:lstStyle>
            <a:lvl1pPr>
              <a:defRPr/>
            </a:lvl1pPr>
          </a:lstStyle>
          <a:p>
            <a:fld id="{014A78C6-9A66-4587-A088-667DA18B67D9}" type="slidenum">
              <a:rPr lang="nl-NL"/>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3"/>
          <p:cNvSpPr>
            <a:spLocks noGrp="1"/>
          </p:cNvSpPr>
          <p:nvPr>
            <p:ph type="dt" sz="half" idx="10"/>
          </p:nvPr>
        </p:nvSpPr>
        <p:spPr/>
        <p:txBody>
          <a:bodyPr/>
          <a:lstStyle>
            <a:lvl1pPr>
              <a:defRPr/>
            </a:lvl1pPr>
          </a:lstStyle>
          <a:p>
            <a:fld id="{01951ECF-C2FE-4434-BDDE-A8EFB12A1148}" type="datetimeFigureOut">
              <a:rPr lang="nl-NL"/>
              <a:pPr/>
              <a:t>13-5-2014</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endParaRPr lang="nl-NL"/>
          </a:p>
        </p:txBody>
      </p:sp>
      <p:sp>
        <p:nvSpPr>
          <p:cNvPr id="7" name="Tijdelijke aanduiding voor dianummer 5"/>
          <p:cNvSpPr>
            <a:spLocks noGrp="1"/>
          </p:cNvSpPr>
          <p:nvPr>
            <p:ph type="sldNum" sz="quarter" idx="12"/>
          </p:nvPr>
        </p:nvSpPr>
        <p:spPr/>
        <p:txBody>
          <a:bodyPr/>
          <a:lstStyle>
            <a:lvl1pPr>
              <a:defRPr/>
            </a:lvl1pPr>
          </a:lstStyle>
          <a:p>
            <a:fld id="{E01D046F-7EEB-49C8-92EC-6CC88AB3B3D7}" type="slidenum">
              <a:rPr lang="nl-NL"/>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jdelijke aanduiding voor titel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nl-NL" smtClean="0"/>
              <a:t>Klik om de stijl te bewerken</a:t>
            </a:r>
          </a:p>
        </p:txBody>
      </p:sp>
      <p:sp>
        <p:nvSpPr>
          <p:cNvPr id="1027" name="Tijdelijke aanduiding voor tekst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4960D115-9BE6-430E-8ABD-AB339896BCE2}" type="datetimeFigureOut">
              <a:rPr lang="nl-NL"/>
              <a:pPr/>
              <a:t>13-5-2014</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D882F4C-4D51-4CD7-9531-E20F2A54A6F0}" type="slidenum">
              <a:rPr lang="nl-NL"/>
              <a:pPr/>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S PGothic" pitchFamily="34" charset="-128"/>
          <a:cs typeface="+mj-cs"/>
        </a:defRPr>
      </a:lvl1pPr>
      <a:lvl2pPr algn="ctr" rtl="0" fontAlgn="base">
        <a:spcBef>
          <a:spcPct val="0"/>
        </a:spcBef>
        <a:spcAft>
          <a:spcPct val="0"/>
        </a:spcAft>
        <a:defRPr sz="4400">
          <a:solidFill>
            <a:schemeClr val="tx1"/>
          </a:solidFill>
          <a:latin typeface="Calibri" pitchFamily="34" charset="0"/>
          <a:ea typeface="MS PGothic" pitchFamily="34" charset="-128"/>
        </a:defRPr>
      </a:lvl2pPr>
      <a:lvl3pPr algn="ctr" rtl="0" fontAlgn="base">
        <a:spcBef>
          <a:spcPct val="0"/>
        </a:spcBef>
        <a:spcAft>
          <a:spcPct val="0"/>
        </a:spcAft>
        <a:defRPr sz="4400">
          <a:solidFill>
            <a:schemeClr val="tx1"/>
          </a:solidFill>
          <a:latin typeface="Calibri" pitchFamily="34" charset="0"/>
          <a:ea typeface="MS PGothic" pitchFamily="34" charset="-128"/>
        </a:defRPr>
      </a:lvl3pPr>
      <a:lvl4pPr algn="ctr" rtl="0" fontAlgn="base">
        <a:spcBef>
          <a:spcPct val="0"/>
        </a:spcBef>
        <a:spcAft>
          <a:spcPct val="0"/>
        </a:spcAft>
        <a:defRPr sz="4400">
          <a:solidFill>
            <a:schemeClr val="tx1"/>
          </a:solidFill>
          <a:latin typeface="Calibri" pitchFamily="34" charset="0"/>
          <a:ea typeface="MS PGothic" pitchFamily="34" charset="-128"/>
        </a:defRPr>
      </a:lvl4pPr>
      <a:lvl5pPr algn="ctr" rtl="0" fontAlgn="base">
        <a:spcBef>
          <a:spcPct val="0"/>
        </a:spcBef>
        <a:spcAft>
          <a:spcPct val="0"/>
        </a:spcAft>
        <a:defRPr sz="4400">
          <a:solidFill>
            <a:schemeClr val="tx1"/>
          </a:solidFill>
          <a:latin typeface="Calibri" pitchFamily="34" charset="0"/>
          <a:ea typeface="MS PGothic" pitchFamily="34" charset="-128"/>
        </a:defRPr>
      </a:lvl5pPr>
      <a:lvl6pPr marL="457200" algn="ctr" rtl="0" fontAlgn="base">
        <a:spcBef>
          <a:spcPct val="0"/>
        </a:spcBef>
        <a:spcAft>
          <a:spcPct val="0"/>
        </a:spcAft>
        <a:defRPr sz="4400">
          <a:solidFill>
            <a:schemeClr val="tx1"/>
          </a:solidFill>
          <a:latin typeface="Calibri" pitchFamily="34" charset="0"/>
          <a:ea typeface="MS PGothic" pitchFamily="34" charset="-128"/>
        </a:defRPr>
      </a:lvl6pPr>
      <a:lvl7pPr marL="914400" algn="ctr" rtl="0" fontAlgn="base">
        <a:spcBef>
          <a:spcPct val="0"/>
        </a:spcBef>
        <a:spcAft>
          <a:spcPct val="0"/>
        </a:spcAft>
        <a:defRPr sz="4400">
          <a:solidFill>
            <a:schemeClr val="tx1"/>
          </a:solidFill>
          <a:latin typeface="Calibri" pitchFamily="34" charset="0"/>
          <a:ea typeface="MS PGothic" pitchFamily="34" charset="-128"/>
        </a:defRPr>
      </a:lvl7pPr>
      <a:lvl8pPr marL="1371600" algn="ctr" rtl="0" fontAlgn="base">
        <a:spcBef>
          <a:spcPct val="0"/>
        </a:spcBef>
        <a:spcAft>
          <a:spcPct val="0"/>
        </a:spcAft>
        <a:defRPr sz="4400">
          <a:solidFill>
            <a:schemeClr val="tx1"/>
          </a:solidFill>
          <a:latin typeface="Calibri" pitchFamily="34" charset="0"/>
          <a:ea typeface="MS PGothic" pitchFamily="34" charset="-128"/>
        </a:defRPr>
      </a:lvl8pPr>
      <a:lvl9pPr marL="1828800" algn="ctr" rtl="0" fontAlgn="base">
        <a:spcBef>
          <a:spcPct val="0"/>
        </a:spcBef>
        <a:spcAft>
          <a:spcPct val="0"/>
        </a:spcAft>
        <a:defRPr sz="4400">
          <a:solidFill>
            <a:schemeClr val="tx1"/>
          </a:solidFill>
          <a:latin typeface="Calibri" pitchFamily="34" charset="0"/>
          <a:ea typeface="MS PGothic" pitchFamily="34" charset="-128"/>
        </a:defRPr>
      </a:lvl9pPr>
    </p:titleStyle>
    <p:bodyStyle>
      <a:lvl1pPr marL="342900" indent="-342900" algn="l" rtl="0" fontAlgn="base">
        <a:spcBef>
          <a:spcPct val="20000"/>
        </a:spcBef>
        <a:spcAft>
          <a:spcPct val="0"/>
        </a:spcAft>
        <a:buFont typeface="Arial" pitchFamily="34" charset="0"/>
        <a:buChar char="•"/>
        <a:defRPr sz="3200" kern="1200">
          <a:solidFill>
            <a:schemeClr val="tx1"/>
          </a:solidFill>
          <a:latin typeface="+mn-lt"/>
          <a:ea typeface="MS PGothic" pitchFamily="34" charset="-128"/>
          <a:cs typeface="+mn-cs"/>
        </a:defRPr>
      </a:lvl1pPr>
      <a:lvl2pPr marL="742950" indent="-285750" algn="l" rtl="0" fontAlgn="base">
        <a:spcBef>
          <a:spcPct val="20000"/>
        </a:spcBef>
        <a:spcAft>
          <a:spcPct val="0"/>
        </a:spcAft>
        <a:buFont typeface="Arial" pitchFamily="34" charset="0"/>
        <a:buChar char="–"/>
        <a:defRPr sz="2800" kern="1200">
          <a:solidFill>
            <a:schemeClr val="tx1"/>
          </a:solidFill>
          <a:latin typeface="+mn-lt"/>
          <a:ea typeface="MS PGothic" pitchFamily="34" charset="-128"/>
          <a:cs typeface="+mn-cs"/>
        </a:defRPr>
      </a:lvl2pPr>
      <a:lvl3pPr marL="1143000" indent="-228600" algn="l" rtl="0" fontAlgn="base">
        <a:spcBef>
          <a:spcPct val="20000"/>
        </a:spcBef>
        <a:spcAft>
          <a:spcPct val="0"/>
        </a:spcAft>
        <a:buFont typeface="Arial" pitchFamily="34" charset="0"/>
        <a:buChar char="•"/>
        <a:defRPr sz="2400" kern="1200">
          <a:solidFill>
            <a:schemeClr val="tx1"/>
          </a:solidFill>
          <a:latin typeface="+mn-lt"/>
          <a:ea typeface="MS PGothic" pitchFamily="34" charset="-128"/>
          <a:cs typeface="+mn-cs"/>
        </a:defRPr>
      </a:lvl3pPr>
      <a:lvl4pPr marL="1600200" indent="-228600" algn="l" rtl="0" fontAlgn="base">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4pPr>
      <a:lvl5pPr marL="2057400" indent="-228600" algn="l" rtl="0" fontAlgn="base">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9" name="Picture 2"/>
          <p:cNvPicPr>
            <a:picLocks noChangeAspect="1" noChangeArrowheads="1"/>
          </p:cNvPicPr>
          <p:nvPr/>
        </p:nvPicPr>
        <p:blipFill>
          <a:blip r:embed="rId2" cstate="print"/>
          <a:srcRect/>
          <a:stretch>
            <a:fillRect/>
          </a:stretch>
        </p:blipFill>
        <p:spPr bwMode="auto">
          <a:xfrm>
            <a:off x="179388" y="4724400"/>
            <a:ext cx="1319212" cy="1968500"/>
          </a:xfrm>
          <a:prstGeom prst="rect">
            <a:avLst/>
          </a:prstGeom>
          <a:noFill/>
          <a:ln w="9525">
            <a:noFill/>
            <a:miter lim="800000"/>
            <a:headEnd/>
            <a:tailEnd/>
          </a:ln>
        </p:spPr>
      </p:pic>
      <p:sp>
        <p:nvSpPr>
          <p:cNvPr id="6" name="Tekstvak 5"/>
          <p:cNvSpPr txBox="1"/>
          <p:nvPr/>
        </p:nvSpPr>
        <p:spPr>
          <a:xfrm>
            <a:off x="323528" y="333375"/>
            <a:ext cx="8496943" cy="523220"/>
          </a:xfrm>
          <a:prstGeom prst="rect">
            <a:avLst/>
          </a:prstGeom>
          <a:noFill/>
        </p:spPr>
        <p:txBody>
          <a:bodyPr wrap="square">
            <a:spAutoFit/>
          </a:bodyPr>
          <a:lstStyle/>
          <a:p>
            <a:pPr algn="ctr" fontAlgn="auto">
              <a:spcBef>
                <a:spcPts val="0"/>
              </a:spcBef>
              <a:spcAft>
                <a:spcPts val="0"/>
              </a:spcAft>
              <a:defRPr/>
            </a:pPr>
            <a:r>
              <a:rPr lang="nl-NL" sz="2800" b="1" dirty="0" smtClean="0">
                <a:solidFill>
                  <a:schemeClr val="accent2">
                    <a:lumMod val="75000"/>
                  </a:schemeClr>
                </a:solidFill>
                <a:latin typeface="+mn-lt"/>
                <a:ea typeface="+mn-ea"/>
              </a:rPr>
              <a:t>4 – Ga je </a:t>
            </a:r>
            <a:r>
              <a:rPr lang="nl-NL" sz="2800" b="1" dirty="0">
                <a:solidFill>
                  <a:schemeClr val="accent2">
                    <a:lumMod val="75000"/>
                  </a:schemeClr>
                </a:solidFill>
                <a:latin typeface="+mn-lt"/>
                <a:ea typeface="+mn-ea"/>
              </a:rPr>
              <a:t>er helemaal voor?</a:t>
            </a:r>
            <a:endParaRPr lang="nl-NL" sz="2800" b="1" dirty="0">
              <a:solidFill>
                <a:schemeClr val="accent2">
                  <a:lumMod val="75000"/>
                </a:schemeClr>
              </a:solidFill>
              <a:latin typeface="+mn-lt"/>
              <a:ea typeface="+mn-ea"/>
            </a:endParaRPr>
          </a:p>
        </p:txBody>
      </p:sp>
      <p:pic>
        <p:nvPicPr>
          <p:cNvPr id="5" name="Picture 6" descr="C:\Users\Ingrid Plantinga\Dropbox\Herziening Follow Up deel 7\Foto's en illustraties\Les 4\4-a.jpg"/>
          <p:cNvPicPr>
            <a:picLocks noChangeAspect="1" noChangeArrowheads="1"/>
          </p:cNvPicPr>
          <p:nvPr/>
        </p:nvPicPr>
        <p:blipFill>
          <a:blip r:embed="rId3" cstate="print"/>
          <a:srcRect/>
          <a:stretch>
            <a:fillRect/>
          </a:stretch>
        </p:blipFill>
        <p:spPr bwMode="auto">
          <a:xfrm>
            <a:off x="2411760" y="1196752"/>
            <a:ext cx="4392488" cy="4392488"/>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ijdelijke aanduiding voor inhoud 2"/>
          <p:cNvSpPr>
            <a:spLocks noGrp="1"/>
          </p:cNvSpPr>
          <p:nvPr>
            <p:ph idx="1"/>
          </p:nvPr>
        </p:nvSpPr>
        <p:spPr>
          <a:xfrm>
            <a:off x="827584" y="836712"/>
            <a:ext cx="7498855" cy="4392513"/>
          </a:xfrm>
        </p:spPr>
        <p:txBody>
          <a:bodyPr/>
          <a:lstStyle/>
          <a:p>
            <a:pPr marL="0" indent="0">
              <a:buFont typeface="Arial" pitchFamily="34" charset="0"/>
              <a:buNone/>
            </a:pPr>
            <a:r>
              <a:rPr lang="nl-NL" sz="2400" b="1" dirty="0" smtClean="0"/>
              <a:t>Wat doe ik hier vandaag?</a:t>
            </a:r>
          </a:p>
          <a:p>
            <a:pPr marL="0" indent="0">
              <a:buFont typeface="Arial" pitchFamily="34" charset="0"/>
              <a:buNone/>
            </a:pPr>
            <a:endParaRPr lang="nl-NL" sz="2400" dirty="0" smtClean="0"/>
          </a:p>
          <a:p>
            <a:pPr marL="0" indent="0"/>
            <a:r>
              <a:rPr lang="nl-NL" sz="2400" dirty="0" smtClean="0"/>
              <a:t> Ik leer dat een moslim in sommige opzichten op een christen lijkt, maar toch totaal anders gelooft.</a:t>
            </a:r>
          </a:p>
          <a:p>
            <a:pPr marL="0" indent="0"/>
            <a:r>
              <a:rPr lang="nl-NL" sz="2400" dirty="0" smtClean="0"/>
              <a:t> </a:t>
            </a:r>
            <a:r>
              <a:rPr lang="nl-NL" sz="2400" dirty="0" smtClean="0"/>
              <a:t>Ik vorm mijn mening over de mate waarin ik mij wil inzetten voor een leven met Jezus. </a:t>
            </a:r>
            <a:endParaRPr lang="nl-NL" sz="2400" dirty="0" smtClean="0"/>
          </a:p>
        </p:txBody>
      </p:sp>
      <p:grpSp>
        <p:nvGrpSpPr>
          <p:cNvPr id="3074" name="Groep 3"/>
          <p:cNvGrpSpPr>
            <a:grpSpLocks/>
          </p:cNvGrpSpPr>
          <p:nvPr/>
        </p:nvGrpSpPr>
        <p:grpSpPr bwMode="auto">
          <a:xfrm>
            <a:off x="0" y="4653135"/>
            <a:ext cx="1789113" cy="2060402"/>
            <a:chOff x="0" y="4652733"/>
            <a:chExt cx="1788823" cy="2061251"/>
          </a:xfrm>
        </p:grpSpPr>
        <p:pic>
          <p:nvPicPr>
            <p:cNvPr id="3076" name="Picture 2"/>
            <p:cNvPicPr>
              <a:picLocks noChangeAspect="1" noChangeArrowheads="1"/>
            </p:cNvPicPr>
            <p:nvPr/>
          </p:nvPicPr>
          <p:blipFill>
            <a:blip r:embed="rId2" cstate="print"/>
            <a:srcRect t="31447"/>
            <a:stretch>
              <a:fillRect/>
            </a:stretch>
          </p:blipFill>
          <p:spPr bwMode="auto">
            <a:xfrm>
              <a:off x="179512" y="5301208"/>
              <a:ext cx="1381531" cy="1412776"/>
            </a:xfrm>
            <a:prstGeom prst="rect">
              <a:avLst/>
            </a:prstGeom>
            <a:noFill/>
            <a:ln w="9525">
              <a:noFill/>
              <a:miter lim="800000"/>
              <a:headEnd/>
              <a:tailEnd/>
            </a:ln>
          </p:spPr>
        </p:pic>
        <p:sp>
          <p:nvSpPr>
            <p:cNvPr id="6" name="Tekstvak 5"/>
            <p:cNvSpPr txBox="1"/>
            <p:nvPr/>
          </p:nvSpPr>
          <p:spPr>
            <a:xfrm>
              <a:off x="0" y="4652733"/>
              <a:ext cx="1788823" cy="585016"/>
            </a:xfrm>
            <a:prstGeom prst="rect">
              <a:avLst/>
            </a:prstGeom>
            <a:noFill/>
          </p:spPr>
          <p:txBody>
            <a:bodyPr>
              <a:spAutoFit/>
            </a:bodyPr>
            <a:lstStyle/>
            <a:p>
              <a:pPr algn="ctr" fontAlgn="auto">
                <a:spcBef>
                  <a:spcPts val="0"/>
                </a:spcBef>
                <a:spcAft>
                  <a:spcPts val="0"/>
                </a:spcAft>
                <a:defRPr/>
              </a:pPr>
              <a:r>
                <a:rPr lang="nl-NL" sz="1600" b="1" dirty="0" smtClean="0">
                  <a:solidFill>
                    <a:schemeClr val="accent2">
                      <a:lumMod val="75000"/>
                    </a:schemeClr>
                  </a:solidFill>
                  <a:latin typeface="+mn-lt"/>
                  <a:ea typeface="+mn-ea"/>
                </a:rPr>
                <a:t>Ga </a:t>
              </a:r>
              <a:r>
                <a:rPr lang="nl-NL" sz="1600" b="1" dirty="0">
                  <a:solidFill>
                    <a:schemeClr val="accent2">
                      <a:lumMod val="75000"/>
                    </a:schemeClr>
                  </a:solidFill>
                  <a:latin typeface="+mn-lt"/>
                  <a:ea typeface="+mn-ea"/>
                </a:rPr>
                <a:t>je er helemaal voor?</a:t>
              </a:r>
              <a:endParaRPr lang="nl-NL" sz="1600" b="1" dirty="0">
                <a:solidFill>
                  <a:schemeClr val="accent2">
                    <a:lumMod val="75000"/>
                  </a:schemeClr>
                </a:solidFill>
                <a:latin typeface="+mn-lt"/>
                <a:ea typeface="+mn-ea"/>
              </a:endParaRPr>
            </a:p>
          </p:txBody>
        </p:sp>
      </p:grpSp>
      <p:pic>
        <p:nvPicPr>
          <p:cNvPr id="7" name="Picture 6" descr="C:\Users\Ingrid Plantinga\Dropbox\Herziening Follow Up deel 7\Foto's en illustraties\Les 4\4-a.jpg"/>
          <p:cNvPicPr>
            <a:picLocks noChangeAspect="1" noChangeArrowheads="1"/>
          </p:cNvPicPr>
          <p:nvPr/>
        </p:nvPicPr>
        <p:blipFill>
          <a:blip r:embed="rId3" cstate="print"/>
          <a:srcRect/>
          <a:stretch>
            <a:fillRect/>
          </a:stretch>
        </p:blipFill>
        <p:spPr bwMode="auto">
          <a:xfrm>
            <a:off x="6804248" y="4581128"/>
            <a:ext cx="2088232" cy="2088232"/>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ijdelijke aanduiding voor inhoud 2"/>
          <p:cNvSpPr>
            <a:spLocks noGrp="1"/>
          </p:cNvSpPr>
          <p:nvPr>
            <p:ph idx="1"/>
          </p:nvPr>
        </p:nvSpPr>
        <p:spPr>
          <a:xfrm>
            <a:off x="827584" y="836713"/>
            <a:ext cx="7498855" cy="1296144"/>
          </a:xfrm>
        </p:spPr>
        <p:txBody>
          <a:bodyPr/>
          <a:lstStyle/>
          <a:p>
            <a:pPr marL="0" indent="0" algn="ctr">
              <a:buFont typeface="Arial" pitchFamily="34" charset="0"/>
              <a:buNone/>
            </a:pPr>
            <a:r>
              <a:rPr lang="nl-NL" sz="4000" b="1" dirty="0" smtClean="0"/>
              <a:t>Voor 100%</a:t>
            </a:r>
            <a:endParaRPr lang="nl-NL" sz="4000" b="1" dirty="0" smtClean="0"/>
          </a:p>
        </p:txBody>
      </p:sp>
      <p:grpSp>
        <p:nvGrpSpPr>
          <p:cNvPr id="2" name="Groep 3"/>
          <p:cNvGrpSpPr>
            <a:grpSpLocks/>
          </p:cNvGrpSpPr>
          <p:nvPr/>
        </p:nvGrpSpPr>
        <p:grpSpPr bwMode="auto">
          <a:xfrm>
            <a:off x="0" y="4653135"/>
            <a:ext cx="1789113" cy="2060402"/>
            <a:chOff x="0" y="4652733"/>
            <a:chExt cx="1788823" cy="2061251"/>
          </a:xfrm>
        </p:grpSpPr>
        <p:pic>
          <p:nvPicPr>
            <p:cNvPr id="3076" name="Picture 2"/>
            <p:cNvPicPr>
              <a:picLocks noChangeAspect="1" noChangeArrowheads="1"/>
            </p:cNvPicPr>
            <p:nvPr/>
          </p:nvPicPr>
          <p:blipFill>
            <a:blip r:embed="rId2" cstate="print"/>
            <a:srcRect t="31447"/>
            <a:stretch>
              <a:fillRect/>
            </a:stretch>
          </p:blipFill>
          <p:spPr bwMode="auto">
            <a:xfrm>
              <a:off x="179512" y="5301208"/>
              <a:ext cx="1381531" cy="1412776"/>
            </a:xfrm>
            <a:prstGeom prst="rect">
              <a:avLst/>
            </a:prstGeom>
            <a:noFill/>
            <a:ln w="9525">
              <a:noFill/>
              <a:miter lim="800000"/>
              <a:headEnd/>
              <a:tailEnd/>
            </a:ln>
          </p:spPr>
        </p:pic>
        <p:sp>
          <p:nvSpPr>
            <p:cNvPr id="6" name="Tekstvak 5"/>
            <p:cNvSpPr txBox="1"/>
            <p:nvPr/>
          </p:nvSpPr>
          <p:spPr>
            <a:xfrm>
              <a:off x="0" y="4652733"/>
              <a:ext cx="1788823" cy="585016"/>
            </a:xfrm>
            <a:prstGeom prst="rect">
              <a:avLst/>
            </a:prstGeom>
            <a:noFill/>
          </p:spPr>
          <p:txBody>
            <a:bodyPr>
              <a:spAutoFit/>
            </a:bodyPr>
            <a:lstStyle/>
            <a:p>
              <a:pPr algn="ctr" fontAlgn="auto">
                <a:spcBef>
                  <a:spcPts val="0"/>
                </a:spcBef>
                <a:spcAft>
                  <a:spcPts val="0"/>
                </a:spcAft>
                <a:defRPr/>
              </a:pPr>
              <a:r>
                <a:rPr lang="nl-NL" sz="1600" b="1" dirty="0" smtClean="0">
                  <a:solidFill>
                    <a:schemeClr val="accent2">
                      <a:lumMod val="75000"/>
                    </a:schemeClr>
                  </a:solidFill>
                  <a:latin typeface="+mn-lt"/>
                  <a:ea typeface="+mn-ea"/>
                </a:rPr>
                <a:t>Ga </a:t>
              </a:r>
              <a:r>
                <a:rPr lang="nl-NL" sz="1600" b="1" dirty="0">
                  <a:solidFill>
                    <a:schemeClr val="accent2">
                      <a:lumMod val="75000"/>
                    </a:schemeClr>
                  </a:solidFill>
                  <a:latin typeface="+mn-lt"/>
                  <a:ea typeface="+mn-ea"/>
                </a:rPr>
                <a:t>je er helemaal voor?</a:t>
              </a:r>
              <a:endParaRPr lang="nl-NL" sz="1600" b="1" dirty="0">
                <a:solidFill>
                  <a:schemeClr val="accent2">
                    <a:lumMod val="75000"/>
                  </a:schemeClr>
                </a:solidFill>
                <a:latin typeface="+mn-lt"/>
                <a:ea typeface="+mn-ea"/>
              </a:endParaRPr>
            </a:p>
          </p:txBody>
        </p:sp>
      </p:grpSp>
      <p:pic>
        <p:nvPicPr>
          <p:cNvPr id="7" name="Picture 6" descr="C:\Users\Ingrid Plantinga\Dropbox\Herziening Follow Up deel 7\Foto's en illustraties\Les 4\4-a.jpg"/>
          <p:cNvPicPr>
            <a:picLocks noChangeAspect="1" noChangeArrowheads="1"/>
          </p:cNvPicPr>
          <p:nvPr/>
        </p:nvPicPr>
        <p:blipFill>
          <a:blip r:embed="rId3" cstate="print"/>
          <a:srcRect/>
          <a:stretch>
            <a:fillRect/>
          </a:stretch>
        </p:blipFill>
        <p:spPr bwMode="auto">
          <a:xfrm>
            <a:off x="2627784" y="2204864"/>
            <a:ext cx="3888432" cy="3888432"/>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ijdelijke aanduiding voor inhoud 2"/>
          <p:cNvSpPr>
            <a:spLocks noGrp="1"/>
          </p:cNvSpPr>
          <p:nvPr>
            <p:ph idx="1"/>
          </p:nvPr>
        </p:nvSpPr>
        <p:spPr>
          <a:xfrm>
            <a:off x="827584" y="836713"/>
            <a:ext cx="7498855" cy="1296144"/>
          </a:xfrm>
        </p:spPr>
        <p:txBody>
          <a:bodyPr/>
          <a:lstStyle/>
          <a:p>
            <a:pPr marL="0" indent="0" algn="ctr">
              <a:buFont typeface="Arial" pitchFamily="34" charset="0"/>
              <a:buNone/>
            </a:pPr>
            <a:r>
              <a:rPr lang="nl-NL" sz="4000" b="1" dirty="0" smtClean="0"/>
              <a:t>Gaan voor je geloof</a:t>
            </a:r>
            <a:endParaRPr lang="nl-NL" sz="4000" b="1" dirty="0" smtClean="0"/>
          </a:p>
        </p:txBody>
      </p:sp>
      <p:grpSp>
        <p:nvGrpSpPr>
          <p:cNvPr id="2" name="Groep 3"/>
          <p:cNvGrpSpPr>
            <a:grpSpLocks/>
          </p:cNvGrpSpPr>
          <p:nvPr/>
        </p:nvGrpSpPr>
        <p:grpSpPr bwMode="auto">
          <a:xfrm>
            <a:off x="0" y="4653135"/>
            <a:ext cx="1789113" cy="2060402"/>
            <a:chOff x="0" y="4652733"/>
            <a:chExt cx="1788823" cy="2061251"/>
          </a:xfrm>
        </p:grpSpPr>
        <p:pic>
          <p:nvPicPr>
            <p:cNvPr id="3076" name="Picture 2"/>
            <p:cNvPicPr>
              <a:picLocks noChangeAspect="1" noChangeArrowheads="1"/>
            </p:cNvPicPr>
            <p:nvPr/>
          </p:nvPicPr>
          <p:blipFill>
            <a:blip r:embed="rId2" cstate="print"/>
            <a:srcRect t="31447"/>
            <a:stretch>
              <a:fillRect/>
            </a:stretch>
          </p:blipFill>
          <p:spPr bwMode="auto">
            <a:xfrm>
              <a:off x="179512" y="5301208"/>
              <a:ext cx="1381531" cy="1412776"/>
            </a:xfrm>
            <a:prstGeom prst="rect">
              <a:avLst/>
            </a:prstGeom>
            <a:noFill/>
            <a:ln w="9525">
              <a:noFill/>
              <a:miter lim="800000"/>
              <a:headEnd/>
              <a:tailEnd/>
            </a:ln>
          </p:spPr>
        </p:pic>
        <p:sp>
          <p:nvSpPr>
            <p:cNvPr id="6" name="Tekstvak 5"/>
            <p:cNvSpPr txBox="1"/>
            <p:nvPr/>
          </p:nvSpPr>
          <p:spPr>
            <a:xfrm>
              <a:off x="0" y="4652733"/>
              <a:ext cx="1788823" cy="585016"/>
            </a:xfrm>
            <a:prstGeom prst="rect">
              <a:avLst/>
            </a:prstGeom>
            <a:noFill/>
          </p:spPr>
          <p:txBody>
            <a:bodyPr>
              <a:spAutoFit/>
            </a:bodyPr>
            <a:lstStyle/>
            <a:p>
              <a:pPr algn="ctr" fontAlgn="auto">
                <a:spcBef>
                  <a:spcPts val="0"/>
                </a:spcBef>
                <a:spcAft>
                  <a:spcPts val="0"/>
                </a:spcAft>
                <a:defRPr/>
              </a:pPr>
              <a:r>
                <a:rPr lang="nl-NL" sz="1600" b="1" dirty="0" smtClean="0">
                  <a:solidFill>
                    <a:schemeClr val="accent2">
                      <a:lumMod val="75000"/>
                    </a:schemeClr>
                  </a:solidFill>
                  <a:latin typeface="+mn-lt"/>
                  <a:ea typeface="+mn-ea"/>
                </a:rPr>
                <a:t>Ga </a:t>
              </a:r>
              <a:r>
                <a:rPr lang="nl-NL" sz="1600" b="1" dirty="0">
                  <a:solidFill>
                    <a:schemeClr val="accent2">
                      <a:lumMod val="75000"/>
                    </a:schemeClr>
                  </a:solidFill>
                  <a:latin typeface="+mn-lt"/>
                  <a:ea typeface="+mn-ea"/>
                </a:rPr>
                <a:t>je er helemaal voor?</a:t>
              </a:r>
              <a:endParaRPr lang="nl-NL" sz="1600" b="1" dirty="0">
                <a:solidFill>
                  <a:schemeClr val="accent2">
                    <a:lumMod val="75000"/>
                  </a:schemeClr>
                </a:solidFill>
                <a:latin typeface="+mn-lt"/>
                <a:ea typeface="+mn-ea"/>
              </a:endParaRPr>
            </a:p>
          </p:txBody>
        </p:sp>
      </p:grpSp>
      <p:pic>
        <p:nvPicPr>
          <p:cNvPr id="7" name="Picture 6" descr="C:\Users\Ingrid Plantinga\Dropbox\Herziening Follow Up deel 7\Foto's en illustraties\Les 4\4-a.jpg"/>
          <p:cNvPicPr>
            <a:picLocks noChangeAspect="1" noChangeArrowheads="1"/>
          </p:cNvPicPr>
          <p:nvPr/>
        </p:nvPicPr>
        <p:blipFill>
          <a:blip r:embed="rId3" cstate="print"/>
          <a:srcRect/>
          <a:stretch>
            <a:fillRect/>
          </a:stretch>
        </p:blipFill>
        <p:spPr bwMode="auto">
          <a:xfrm>
            <a:off x="2627784" y="2204864"/>
            <a:ext cx="3888432" cy="3888432"/>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ijdelijke aanduiding voor inhoud 2"/>
          <p:cNvSpPr>
            <a:spLocks noGrp="1"/>
          </p:cNvSpPr>
          <p:nvPr>
            <p:ph idx="1"/>
          </p:nvPr>
        </p:nvSpPr>
        <p:spPr>
          <a:xfrm>
            <a:off x="827584" y="836713"/>
            <a:ext cx="7498855" cy="1296144"/>
          </a:xfrm>
        </p:spPr>
        <p:txBody>
          <a:bodyPr/>
          <a:lstStyle/>
          <a:p>
            <a:pPr marL="0" indent="0" algn="ctr">
              <a:buFont typeface="Arial" pitchFamily="34" charset="0"/>
              <a:buNone/>
            </a:pPr>
            <a:r>
              <a:rPr lang="nl-NL" sz="4000" b="1" dirty="0" smtClean="0"/>
              <a:t>Twee kanten</a:t>
            </a:r>
            <a:endParaRPr lang="nl-NL" sz="4000" b="1" dirty="0" smtClean="0"/>
          </a:p>
        </p:txBody>
      </p:sp>
      <p:grpSp>
        <p:nvGrpSpPr>
          <p:cNvPr id="2" name="Groep 3"/>
          <p:cNvGrpSpPr>
            <a:grpSpLocks/>
          </p:cNvGrpSpPr>
          <p:nvPr/>
        </p:nvGrpSpPr>
        <p:grpSpPr bwMode="auto">
          <a:xfrm>
            <a:off x="0" y="4653135"/>
            <a:ext cx="1789113" cy="2060402"/>
            <a:chOff x="0" y="4652733"/>
            <a:chExt cx="1788823" cy="2061251"/>
          </a:xfrm>
        </p:grpSpPr>
        <p:pic>
          <p:nvPicPr>
            <p:cNvPr id="3076" name="Picture 2"/>
            <p:cNvPicPr>
              <a:picLocks noChangeAspect="1" noChangeArrowheads="1"/>
            </p:cNvPicPr>
            <p:nvPr/>
          </p:nvPicPr>
          <p:blipFill>
            <a:blip r:embed="rId2" cstate="print"/>
            <a:srcRect t="31447"/>
            <a:stretch>
              <a:fillRect/>
            </a:stretch>
          </p:blipFill>
          <p:spPr bwMode="auto">
            <a:xfrm>
              <a:off x="179512" y="5301208"/>
              <a:ext cx="1381531" cy="1412776"/>
            </a:xfrm>
            <a:prstGeom prst="rect">
              <a:avLst/>
            </a:prstGeom>
            <a:noFill/>
            <a:ln w="9525">
              <a:noFill/>
              <a:miter lim="800000"/>
              <a:headEnd/>
              <a:tailEnd/>
            </a:ln>
          </p:spPr>
        </p:pic>
        <p:sp>
          <p:nvSpPr>
            <p:cNvPr id="6" name="Tekstvak 5"/>
            <p:cNvSpPr txBox="1"/>
            <p:nvPr/>
          </p:nvSpPr>
          <p:spPr>
            <a:xfrm>
              <a:off x="0" y="4652733"/>
              <a:ext cx="1788823" cy="585016"/>
            </a:xfrm>
            <a:prstGeom prst="rect">
              <a:avLst/>
            </a:prstGeom>
            <a:noFill/>
          </p:spPr>
          <p:txBody>
            <a:bodyPr>
              <a:spAutoFit/>
            </a:bodyPr>
            <a:lstStyle/>
            <a:p>
              <a:pPr algn="ctr" fontAlgn="auto">
                <a:spcBef>
                  <a:spcPts val="0"/>
                </a:spcBef>
                <a:spcAft>
                  <a:spcPts val="0"/>
                </a:spcAft>
                <a:defRPr/>
              </a:pPr>
              <a:r>
                <a:rPr lang="nl-NL" sz="1600" b="1" dirty="0" smtClean="0">
                  <a:solidFill>
                    <a:schemeClr val="accent2">
                      <a:lumMod val="75000"/>
                    </a:schemeClr>
                  </a:solidFill>
                  <a:latin typeface="+mn-lt"/>
                  <a:ea typeface="+mn-ea"/>
                </a:rPr>
                <a:t>Ga </a:t>
              </a:r>
              <a:r>
                <a:rPr lang="nl-NL" sz="1600" b="1" dirty="0">
                  <a:solidFill>
                    <a:schemeClr val="accent2">
                      <a:lumMod val="75000"/>
                    </a:schemeClr>
                  </a:solidFill>
                  <a:latin typeface="+mn-lt"/>
                  <a:ea typeface="+mn-ea"/>
                </a:rPr>
                <a:t>je er helemaal voor?</a:t>
              </a:r>
              <a:endParaRPr lang="nl-NL" sz="1600" b="1" dirty="0">
                <a:solidFill>
                  <a:schemeClr val="accent2">
                    <a:lumMod val="75000"/>
                  </a:schemeClr>
                </a:solidFill>
                <a:latin typeface="+mn-lt"/>
                <a:ea typeface="+mn-ea"/>
              </a:endParaRPr>
            </a:p>
          </p:txBody>
        </p:sp>
      </p:grpSp>
      <p:pic>
        <p:nvPicPr>
          <p:cNvPr id="7" name="Picture 6" descr="C:\Users\Ingrid Plantinga\Dropbox\Herziening Follow Up deel 7\Foto's en illustraties\Les 4\4-a.jpg"/>
          <p:cNvPicPr>
            <a:picLocks noChangeAspect="1" noChangeArrowheads="1"/>
          </p:cNvPicPr>
          <p:nvPr/>
        </p:nvPicPr>
        <p:blipFill>
          <a:blip r:embed="rId3" cstate="print"/>
          <a:srcRect/>
          <a:stretch>
            <a:fillRect/>
          </a:stretch>
        </p:blipFill>
        <p:spPr bwMode="auto">
          <a:xfrm>
            <a:off x="2627784" y="2204864"/>
            <a:ext cx="3888432" cy="3888432"/>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ijdelijke aanduiding voor inhoud 2"/>
          <p:cNvSpPr>
            <a:spLocks noGrp="1"/>
          </p:cNvSpPr>
          <p:nvPr>
            <p:ph idx="1"/>
          </p:nvPr>
        </p:nvSpPr>
        <p:spPr>
          <a:xfrm>
            <a:off x="539552" y="332656"/>
            <a:ext cx="8064895" cy="4104455"/>
          </a:xfrm>
        </p:spPr>
        <p:txBody>
          <a:bodyPr/>
          <a:lstStyle/>
          <a:p>
            <a:pPr marL="0" indent="0">
              <a:buFont typeface="Arial" pitchFamily="34" charset="0"/>
              <a:buNone/>
            </a:pPr>
            <a:r>
              <a:rPr lang="nl-NL" sz="2400" b="1" dirty="0" smtClean="0"/>
              <a:t>Efeziërs </a:t>
            </a:r>
            <a:r>
              <a:rPr lang="nl-NL" sz="2400" b="1" dirty="0" smtClean="0"/>
              <a:t>2: 8-9</a:t>
            </a:r>
            <a:endParaRPr lang="nl-NL" sz="2400" b="1" dirty="0" smtClean="0"/>
          </a:p>
          <a:p>
            <a:pPr marL="0" indent="0">
              <a:buFont typeface="Arial" pitchFamily="34" charset="0"/>
              <a:buNone/>
            </a:pPr>
            <a:r>
              <a:rPr lang="nl-NL" sz="2400" dirty="0" smtClean="0"/>
              <a:t>8 Door zijn genade bent u nu immers gered, dankzij uw geloof. Maar dat dankt u niet aan uzelf; het is een geschenk van God 9 en geen gevolg van uw daden, dus niemand kan zich erop laten voorstaan.</a:t>
            </a:r>
          </a:p>
          <a:p>
            <a:pPr marL="0" indent="0">
              <a:buFont typeface="Arial" pitchFamily="34" charset="0"/>
              <a:buNone/>
            </a:pPr>
            <a:endParaRPr lang="nl-NL" sz="2400" b="1" dirty="0" smtClean="0"/>
          </a:p>
          <a:p>
            <a:pPr marL="0" indent="0">
              <a:buFont typeface="Arial" pitchFamily="34" charset="0"/>
              <a:buNone/>
            </a:pPr>
            <a:r>
              <a:rPr lang="nl-NL" sz="2400" b="1" dirty="0" smtClean="0"/>
              <a:t>Galaten </a:t>
            </a:r>
            <a:r>
              <a:rPr lang="nl-NL" sz="2400" b="1" dirty="0" smtClean="0"/>
              <a:t>5: 4</a:t>
            </a:r>
            <a:endParaRPr lang="nl-NL" sz="2400" b="1" dirty="0" smtClean="0"/>
          </a:p>
          <a:p>
            <a:pPr marL="0" indent="0">
              <a:buFont typeface="Arial" pitchFamily="34" charset="0"/>
              <a:buNone/>
            </a:pPr>
            <a:r>
              <a:rPr lang="nl-NL" sz="2400" dirty="0" smtClean="0"/>
              <a:t>4 Als u probeert door God als een rechtvaardige te worden aangenomen door de wet na te leven, bent u van Christus losgemaakt en hebt u Gods genade verspeeld.</a:t>
            </a:r>
            <a:endParaRPr lang="nl-NL" sz="2400" b="1" dirty="0" smtClean="0"/>
          </a:p>
        </p:txBody>
      </p:sp>
      <p:grpSp>
        <p:nvGrpSpPr>
          <p:cNvPr id="2" name="Groep 3"/>
          <p:cNvGrpSpPr>
            <a:grpSpLocks/>
          </p:cNvGrpSpPr>
          <p:nvPr/>
        </p:nvGrpSpPr>
        <p:grpSpPr bwMode="auto">
          <a:xfrm>
            <a:off x="0" y="4653135"/>
            <a:ext cx="1789113" cy="2060402"/>
            <a:chOff x="0" y="4652733"/>
            <a:chExt cx="1788823" cy="2061251"/>
          </a:xfrm>
        </p:grpSpPr>
        <p:pic>
          <p:nvPicPr>
            <p:cNvPr id="3076" name="Picture 2"/>
            <p:cNvPicPr>
              <a:picLocks noChangeAspect="1" noChangeArrowheads="1"/>
            </p:cNvPicPr>
            <p:nvPr/>
          </p:nvPicPr>
          <p:blipFill>
            <a:blip r:embed="rId2" cstate="print"/>
            <a:srcRect t="31447"/>
            <a:stretch>
              <a:fillRect/>
            </a:stretch>
          </p:blipFill>
          <p:spPr bwMode="auto">
            <a:xfrm>
              <a:off x="179512" y="5301208"/>
              <a:ext cx="1381531" cy="1412776"/>
            </a:xfrm>
            <a:prstGeom prst="rect">
              <a:avLst/>
            </a:prstGeom>
            <a:noFill/>
            <a:ln w="9525">
              <a:noFill/>
              <a:miter lim="800000"/>
              <a:headEnd/>
              <a:tailEnd/>
            </a:ln>
          </p:spPr>
        </p:pic>
        <p:sp>
          <p:nvSpPr>
            <p:cNvPr id="6" name="Tekstvak 5"/>
            <p:cNvSpPr txBox="1"/>
            <p:nvPr/>
          </p:nvSpPr>
          <p:spPr>
            <a:xfrm>
              <a:off x="0" y="4652733"/>
              <a:ext cx="1788823" cy="585016"/>
            </a:xfrm>
            <a:prstGeom prst="rect">
              <a:avLst/>
            </a:prstGeom>
            <a:noFill/>
          </p:spPr>
          <p:txBody>
            <a:bodyPr>
              <a:spAutoFit/>
            </a:bodyPr>
            <a:lstStyle/>
            <a:p>
              <a:pPr algn="ctr" fontAlgn="auto">
                <a:spcBef>
                  <a:spcPts val="0"/>
                </a:spcBef>
                <a:spcAft>
                  <a:spcPts val="0"/>
                </a:spcAft>
                <a:defRPr/>
              </a:pPr>
              <a:r>
                <a:rPr lang="nl-NL" sz="1600" b="1" dirty="0" smtClean="0">
                  <a:solidFill>
                    <a:schemeClr val="accent2">
                      <a:lumMod val="75000"/>
                    </a:schemeClr>
                  </a:solidFill>
                  <a:latin typeface="+mn-lt"/>
                  <a:ea typeface="+mn-ea"/>
                </a:rPr>
                <a:t>Ga </a:t>
              </a:r>
              <a:r>
                <a:rPr lang="nl-NL" sz="1600" b="1" dirty="0">
                  <a:solidFill>
                    <a:schemeClr val="accent2">
                      <a:lumMod val="75000"/>
                    </a:schemeClr>
                  </a:solidFill>
                  <a:latin typeface="+mn-lt"/>
                  <a:ea typeface="+mn-ea"/>
                </a:rPr>
                <a:t>je er helemaal voor?</a:t>
              </a:r>
              <a:endParaRPr lang="nl-NL" sz="1600" b="1" dirty="0">
                <a:solidFill>
                  <a:schemeClr val="accent2">
                    <a:lumMod val="75000"/>
                  </a:schemeClr>
                </a:solidFill>
                <a:latin typeface="+mn-lt"/>
                <a:ea typeface="+mn-ea"/>
              </a:endParaRPr>
            </a:p>
          </p:txBody>
        </p:sp>
      </p:grpSp>
      <p:pic>
        <p:nvPicPr>
          <p:cNvPr id="7" name="Picture 6" descr="C:\Users\Ingrid Plantinga\Dropbox\Herziening Follow Up deel 7\Foto's en illustraties\Les 4\4-a.jpg"/>
          <p:cNvPicPr>
            <a:picLocks noChangeAspect="1" noChangeArrowheads="1"/>
          </p:cNvPicPr>
          <p:nvPr/>
        </p:nvPicPr>
        <p:blipFill>
          <a:blip r:embed="rId3" cstate="print"/>
          <a:srcRect/>
          <a:stretch>
            <a:fillRect/>
          </a:stretch>
        </p:blipFill>
        <p:spPr bwMode="auto">
          <a:xfrm>
            <a:off x="6804248" y="4581128"/>
            <a:ext cx="2088232" cy="2088232"/>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ijdelijke aanduiding voor inhoud 2"/>
          <p:cNvSpPr>
            <a:spLocks noGrp="1"/>
          </p:cNvSpPr>
          <p:nvPr>
            <p:ph idx="1"/>
          </p:nvPr>
        </p:nvSpPr>
        <p:spPr>
          <a:xfrm>
            <a:off x="827584" y="836713"/>
            <a:ext cx="7498855" cy="1296144"/>
          </a:xfrm>
        </p:spPr>
        <p:txBody>
          <a:bodyPr/>
          <a:lstStyle/>
          <a:p>
            <a:pPr marL="0" indent="0" algn="ctr">
              <a:buFont typeface="Arial" pitchFamily="34" charset="0"/>
              <a:buNone/>
            </a:pPr>
            <a:r>
              <a:rPr lang="nl-NL" sz="4000" b="1" dirty="0" smtClean="0"/>
              <a:t>Bevriend met een moslim</a:t>
            </a:r>
            <a:endParaRPr lang="nl-NL" sz="4000" b="1" dirty="0" smtClean="0"/>
          </a:p>
        </p:txBody>
      </p:sp>
      <p:grpSp>
        <p:nvGrpSpPr>
          <p:cNvPr id="2" name="Groep 3"/>
          <p:cNvGrpSpPr>
            <a:grpSpLocks/>
          </p:cNvGrpSpPr>
          <p:nvPr/>
        </p:nvGrpSpPr>
        <p:grpSpPr bwMode="auto">
          <a:xfrm>
            <a:off x="0" y="4653135"/>
            <a:ext cx="1789113" cy="2060402"/>
            <a:chOff x="0" y="4652733"/>
            <a:chExt cx="1788823" cy="2061251"/>
          </a:xfrm>
        </p:grpSpPr>
        <p:pic>
          <p:nvPicPr>
            <p:cNvPr id="3076" name="Picture 2"/>
            <p:cNvPicPr>
              <a:picLocks noChangeAspect="1" noChangeArrowheads="1"/>
            </p:cNvPicPr>
            <p:nvPr/>
          </p:nvPicPr>
          <p:blipFill>
            <a:blip r:embed="rId2" cstate="print"/>
            <a:srcRect t="31447"/>
            <a:stretch>
              <a:fillRect/>
            </a:stretch>
          </p:blipFill>
          <p:spPr bwMode="auto">
            <a:xfrm>
              <a:off x="179512" y="5301208"/>
              <a:ext cx="1381531" cy="1412776"/>
            </a:xfrm>
            <a:prstGeom prst="rect">
              <a:avLst/>
            </a:prstGeom>
            <a:noFill/>
            <a:ln w="9525">
              <a:noFill/>
              <a:miter lim="800000"/>
              <a:headEnd/>
              <a:tailEnd/>
            </a:ln>
          </p:spPr>
        </p:pic>
        <p:sp>
          <p:nvSpPr>
            <p:cNvPr id="6" name="Tekstvak 5"/>
            <p:cNvSpPr txBox="1"/>
            <p:nvPr/>
          </p:nvSpPr>
          <p:spPr>
            <a:xfrm>
              <a:off x="0" y="4652733"/>
              <a:ext cx="1788823" cy="585016"/>
            </a:xfrm>
            <a:prstGeom prst="rect">
              <a:avLst/>
            </a:prstGeom>
            <a:noFill/>
          </p:spPr>
          <p:txBody>
            <a:bodyPr>
              <a:spAutoFit/>
            </a:bodyPr>
            <a:lstStyle/>
            <a:p>
              <a:pPr algn="ctr" fontAlgn="auto">
                <a:spcBef>
                  <a:spcPts val="0"/>
                </a:spcBef>
                <a:spcAft>
                  <a:spcPts val="0"/>
                </a:spcAft>
                <a:defRPr/>
              </a:pPr>
              <a:r>
                <a:rPr lang="nl-NL" sz="1600" b="1" dirty="0" smtClean="0">
                  <a:solidFill>
                    <a:schemeClr val="accent2">
                      <a:lumMod val="75000"/>
                    </a:schemeClr>
                  </a:solidFill>
                  <a:latin typeface="+mn-lt"/>
                  <a:ea typeface="+mn-ea"/>
                </a:rPr>
                <a:t>Ga </a:t>
              </a:r>
              <a:r>
                <a:rPr lang="nl-NL" sz="1600" b="1" dirty="0">
                  <a:solidFill>
                    <a:schemeClr val="accent2">
                      <a:lumMod val="75000"/>
                    </a:schemeClr>
                  </a:solidFill>
                  <a:latin typeface="+mn-lt"/>
                  <a:ea typeface="+mn-ea"/>
                </a:rPr>
                <a:t>je er helemaal voor?</a:t>
              </a:r>
              <a:endParaRPr lang="nl-NL" sz="1600" b="1" dirty="0">
                <a:solidFill>
                  <a:schemeClr val="accent2">
                    <a:lumMod val="75000"/>
                  </a:schemeClr>
                </a:solidFill>
                <a:latin typeface="+mn-lt"/>
                <a:ea typeface="+mn-ea"/>
              </a:endParaRPr>
            </a:p>
          </p:txBody>
        </p:sp>
      </p:grpSp>
      <p:pic>
        <p:nvPicPr>
          <p:cNvPr id="7" name="Picture 6" descr="C:\Users\Ingrid Plantinga\Dropbox\Herziening Follow Up deel 7\Foto's en illustraties\Les 4\4-a.jpg"/>
          <p:cNvPicPr>
            <a:picLocks noChangeAspect="1" noChangeArrowheads="1"/>
          </p:cNvPicPr>
          <p:nvPr/>
        </p:nvPicPr>
        <p:blipFill>
          <a:blip r:embed="rId3" cstate="print"/>
          <a:srcRect/>
          <a:stretch>
            <a:fillRect/>
          </a:stretch>
        </p:blipFill>
        <p:spPr bwMode="auto">
          <a:xfrm>
            <a:off x="2627784" y="2204864"/>
            <a:ext cx="3888432" cy="3888432"/>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Tijdelijke aanduiding voor inhoud 2"/>
          <p:cNvSpPr>
            <a:spLocks noGrp="1"/>
          </p:cNvSpPr>
          <p:nvPr>
            <p:ph idx="1"/>
          </p:nvPr>
        </p:nvSpPr>
        <p:spPr>
          <a:xfrm>
            <a:off x="467544" y="332656"/>
            <a:ext cx="8208911" cy="5183907"/>
          </a:xfrm>
        </p:spPr>
        <p:txBody>
          <a:bodyPr/>
          <a:lstStyle/>
          <a:p>
            <a:pPr marL="0" indent="0">
              <a:buFont typeface="Arial" pitchFamily="34" charset="0"/>
              <a:buNone/>
            </a:pPr>
            <a:r>
              <a:rPr lang="nl-NL" sz="2000" b="1" dirty="0" smtClean="0"/>
              <a:t>1 Koningen </a:t>
            </a:r>
            <a:r>
              <a:rPr lang="nl-NL" sz="2000" b="1" dirty="0" smtClean="0"/>
              <a:t>11: 1-4</a:t>
            </a:r>
            <a:endParaRPr lang="nl-NL" sz="2000" b="1" dirty="0" smtClean="0"/>
          </a:p>
          <a:p>
            <a:pPr marL="0" indent="0">
              <a:buFont typeface="Arial" pitchFamily="34" charset="0"/>
              <a:buNone/>
            </a:pPr>
            <a:r>
              <a:rPr lang="nl-NL" sz="2000" dirty="0" smtClean="0"/>
              <a:t>1 Koning Salomo beminde vele buitenlandse vrouwen: behalve de dochter van de farao beminde hij ook vrouwen uit </a:t>
            </a:r>
            <a:r>
              <a:rPr lang="nl-NL" sz="2000" dirty="0" err="1" smtClean="0"/>
              <a:t>Moab</a:t>
            </a:r>
            <a:r>
              <a:rPr lang="nl-NL" sz="2000" dirty="0" smtClean="0"/>
              <a:t>, </a:t>
            </a:r>
            <a:r>
              <a:rPr lang="nl-NL" sz="2000" dirty="0" err="1" smtClean="0"/>
              <a:t>Ammon</a:t>
            </a:r>
            <a:r>
              <a:rPr lang="nl-NL" sz="2000" dirty="0" smtClean="0"/>
              <a:t>, </a:t>
            </a:r>
            <a:r>
              <a:rPr lang="nl-NL" sz="2000" dirty="0" err="1" smtClean="0"/>
              <a:t>Edom</a:t>
            </a:r>
            <a:r>
              <a:rPr lang="nl-NL" sz="2000" dirty="0" smtClean="0"/>
              <a:t> en </a:t>
            </a:r>
            <a:r>
              <a:rPr lang="nl-NL" sz="2000" dirty="0" err="1" smtClean="0"/>
              <a:t>Sidon</a:t>
            </a:r>
            <a:r>
              <a:rPr lang="nl-NL" sz="2000" dirty="0" smtClean="0"/>
              <a:t>, en </a:t>
            </a:r>
            <a:r>
              <a:rPr lang="nl-NL" sz="2000" dirty="0" err="1" smtClean="0"/>
              <a:t>Hethitische</a:t>
            </a:r>
            <a:r>
              <a:rPr lang="nl-NL" sz="2000" dirty="0" smtClean="0"/>
              <a:t> vrouwen. 2 Ze waren afkomstig uit de volken waarover de HEER tegen de Israëlieten had gezegd: </a:t>
            </a:r>
            <a:r>
              <a:rPr lang="nl-NL" altLang="en-US" sz="2000" dirty="0" smtClean="0"/>
              <a:t>‘</a:t>
            </a:r>
            <a:r>
              <a:rPr lang="nl-NL" sz="2000" dirty="0" smtClean="0"/>
              <a:t>Jullie mogen je niet met hen inlaten en zij mogen zich niet met jullie inlaten, anders zullen zij jullie ertoe verleiden hun goden te gaan dienen.</a:t>
            </a:r>
            <a:r>
              <a:rPr lang="nl-NL" altLang="en-US" sz="2000" dirty="0" smtClean="0"/>
              <a:t>’</a:t>
            </a:r>
            <a:r>
              <a:rPr lang="nl-NL" sz="2000" dirty="0" smtClean="0"/>
              <a:t> Juist tot die vrouwen voelde Salomo zich aangetrokken. 3 Hij had zevenhonderd hoofdvrouwen en driehonderd bijvrouwen, en deze vrouwen maakten hem ontrouw: 4 op zijn oude dag verleidden zij hem ertoe andere goden te gaan dienen en was hij de HEER, zijn God, niet meer met hart en ziel toegedaan zoals zijn vader David dat was geweest. </a:t>
            </a:r>
          </a:p>
          <a:p>
            <a:pPr marL="0" indent="0">
              <a:buFont typeface="Arial" pitchFamily="34" charset="0"/>
              <a:buNone/>
            </a:pPr>
            <a:r>
              <a:rPr lang="nl-NL" sz="1800" dirty="0" smtClean="0"/>
              <a:t/>
            </a:r>
            <a:br>
              <a:rPr lang="nl-NL" sz="1800" dirty="0" smtClean="0"/>
            </a:br>
            <a:endParaRPr lang="nl-NL" sz="1800" b="1" dirty="0" smtClean="0"/>
          </a:p>
        </p:txBody>
      </p:sp>
      <p:grpSp>
        <p:nvGrpSpPr>
          <p:cNvPr id="4098" name="Groep 3"/>
          <p:cNvGrpSpPr>
            <a:grpSpLocks/>
          </p:cNvGrpSpPr>
          <p:nvPr/>
        </p:nvGrpSpPr>
        <p:grpSpPr bwMode="auto">
          <a:xfrm>
            <a:off x="0" y="4653135"/>
            <a:ext cx="1789113" cy="2060402"/>
            <a:chOff x="0" y="4652733"/>
            <a:chExt cx="1788823" cy="2061251"/>
          </a:xfrm>
        </p:grpSpPr>
        <p:pic>
          <p:nvPicPr>
            <p:cNvPr id="4100" name="Picture 2"/>
            <p:cNvPicPr>
              <a:picLocks noChangeAspect="1" noChangeArrowheads="1"/>
            </p:cNvPicPr>
            <p:nvPr/>
          </p:nvPicPr>
          <p:blipFill>
            <a:blip r:embed="rId2" cstate="print"/>
            <a:srcRect t="31447"/>
            <a:stretch>
              <a:fillRect/>
            </a:stretch>
          </p:blipFill>
          <p:spPr bwMode="auto">
            <a:xfrm>
              <a:off x="179512" y="5301208"/>
              <a:ext cx="1381531" cy="1412776"/>
            </a:xfrm>
            <a:prstGeom prst="rect">
              <a:avLst/>
            </a:prstGeom>
            <a:noFill/>
            <a:ln w="9525">
              <a:noFill/>
              <a:miter lim="800000"/>
              <a:headEnd/>
              <a:tailEnd/>
            </a:ln>
          </p:spPr>
        </p:pic>
        <p:sp>
          <p:nvSpPr>
            <p:cNvPr id="6" name="Tekstvak 5"/>
            <p:cNvSpPr txBox="1"/>
            <p:nvPr/>
          </p:nvSpPr>
          <p:spPr>
            <a:xfrm>
              <a:off x="0" y="4652733"/>
              <a:ext cx="1788823" cy="585016"/>
            </a:xfrm>
            <a:prstGeom prst="rect">
              <a:avLst/>
            </a:prstGeom>
            <a:noFill/>
          </p:spPr>
          <p:txBody>
            <a:bodyPr>
              <a:spAutoFit/>
            </a:bodyPr>
            <a:lstStyle/>
            <a:p>
              <a:pPr algn="ctr" fontAlgn="auto">
                <a:spcBef>
                  <a:spcPts val="0"/>
                </a:spcBef>
                <a:spcAft>
                  <a:spcPts val="0"/>
                </a:spcAft>
                <a:defRPr/>
              </a:pPr>
              <a:r>
                <a:rPr lang="nl-NL" sz="1600" b="1" dirty="0" smtClean="0">
                  <a:solidFill>
                    <a:schemeClr val="accent2">
                      <a:lumMod val="75000"/>
                    </a:schemeClr>
                  </a:solidFill>
                  <a:latin typeface="+mn-lt"/>
                  <a:ea typeface="+mn-ea"/>
                </a:rPr>
                <a:t>Ga </a:t>
              </a:r>
              <a:r>
                <a:rPr lang="nl-NL" sz="1600" b="1" dirty="0">
                  <a:solidFill>
                    <a:schemeClr val="accent2">
                      <a:lumMod val="75000"/>
                    </a:schemeClr>
                  </a:solidFill>
                  <a:latin typeface="+mn-lt"/>
                  <a:ea typeface="+mn-ea"/>
                </a:rPr>
                <a:t>je er helemaal voor?</a:t>
              </a:r>
              <a:endParaRPr lang="nl-NL" sz="1600" b="1" dirty="0">
                <a:solidFill>
                  <a:schemeClr val="accent2">
                    <a:lumMod val="75000"/>
                  </a:schemeClr>
                </a:solidFill>
                <a:latin typeface="+mn-lt"/>
                <a:ea typeface="+mn-ea"/>
              </a:endParaRPr>
            </a:p>
          </p:txBody>
        </p:sp>
      </p:grpSp>
      <p:pic>
        <p:nvPicPr>
          <p:cNvPr id="4102" name="Picture 6" descr="C:\Users\Ingrid Plantinga\Dropbox\Herziening Follow Up deel 7\Foto's en illustraties\Les 4\4-a.jpg"/>
          <p:cNvPicPr>
            <a:picLocks noChangeAspect="1" noChangeArrowheads="1"/>
          </p:cNvPicPr>
          <p:nvPr/>
        </p:nvPicPr>
        <p:blipFill>
          <a:blip r:embed="rId3" cstate="print"/>
          <a:srcRect/>
          <a:stretch>
            <a:fillRect/>
          </a:stretch>
        </p:blipFill>
        <p:spPr bwMode="auto">
          <a:xfrm>
            <a:off x="6804248" y="4581128"/>
            <a:ext cx="2088232" cy="2088232"/>
          </a:xfrm>
          <a:prstGeom prst="rect">
            <a:avLst/>
          </a:prstGeom>
          <a:noFill/>
        </p:spPr>
      </p:pic>
    </p:spTree>
  </p:cSld>
  <p:clrMapOvr>
    <a:masterClrMapping/>
  </p:clrMapOvr>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TotalTime>
  <Words>335</Words>
  <Application>Microsoft Office PowerPoint</Application>
  <PresentationFormat>Diavoorstelling (4:3)</PresentationFormat>
  <Paragraphs>24</Paragraphs>
  <Slides>8</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Calibri</vt:lpstr>
      <vt:lpstr>MS PGothic</vt:lpstr>
      <vt:lpstr>Arial</vt:lpstr>
      <vt:lpstr>Office-thema</vt:lpstr>
      <vt:lpstr>Dia 1</vt:lpstr>
      <vt:lpstr>Dia 2</vt:lpstr>
      <vt:lpstr>Dia 3</vt:lpstr>
      <vt:lpstr>Dia 4</vt:lpstr>
      <vt:lpstr>Dia 5</vt:lpstr>
      <vt:lpstr>Dia 6</vt:lpstr>
      <vt:lpstr>Dia 7</vt:lpstr>
      <vt:lpstr>Dia 8</vt:lpstr>
    </vt:vector>
  </TitlesOfParts>
  <Company>Thuis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José Korsaan</dc:creator>
  <cp:lastModifiedBy>Ingrid Plantinga</cp:lastModifiedBy>
  <cp:revision>9</cp:revision>
  <dcterms:created xsi:type="dcterms:W3CDTF">2013-06-10T09:34:10Z</dcterms:created>
  <dcterms:modified xsi:type="dcterms:W3CDTF">2014-05-13T11:52:01Z</dcterms:modified>
</cp:coreProperties>
</file>