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1" r:id="rId5"/>
    <p:sldId id="263" r:id="rId6"/>
    <p:sldId id="258" r:id="rId7"/>
    <p:sldId id="259" r:id="rId8"/>
    <p:sldId id="264" r:id="rId9"/>
    <p:sldId id="260" r:id="rId10"/>
    <p:sldId id="265" r:id="rId11"/>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fld id="{D13FF0B5-BA3D-4493-83E4-CB9D0AE6456D}" type="datetimeFigureOut">
              <a:rPr lang="nl-NL"/>
              <a:pPr/>
              <a:t>15-4-2014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0B138940-813E-47D5-A1FE-9628DBC5BE0E}" type="slidenum">
              <a:rPr lang="nl-NL"/>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3B1C1E0C-3A13-4541-95C6-CF91CFA29882}" type="datetimeFigureOut">
              <a:rPr lang="nl-NL"/>
              <a:pPr/>
              <a:t>15-4-2014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17D87307-403C-4E87-9CBF-84FB5F2BFE1D}" type="slidenum">
              <a:rPr lang="nl-NL"/>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217CDD6F-4D5E-4B9E-90ED-DE5BFD5156B0}" type="datetimeFigureOut">
              <a:rPr lang="nl-NL"/>
              <a:pPr/>
              <a:t>15-4-2014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B3CC6B6C-CF2A-4122-B222-B874546697DC}" type="slidenum">
              <a:rPr lang="nl-NL"/>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FA0F0538-63C0-4077-818C-E97AD20AD4B7}" type="datetimeFigureOut">
              <a:rPr lang="nl-NL"/>
              <a:pPr/>
              <a:t>15-4-2014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330B5F71-6EDD-426A-A1D7-35683CA520B7}" type="slidenum">
              <a:rPr lang="nl-NL"/>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fld id="{393501EF-0F0A-46FE-978B-C53D834B13D8}" type="datetimeFigureOut">
              <a:rPr lang="nl-NL"/>
              <a:pPr/>
              <a:t>15-4-2014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580A540F-71C2-490D-8691-5B22B6F6A2F6}" type="slidenum">
              <a:rPr lang="nl-NL"/>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fld id="{730D92C6-4B52-4642-A292-67A76323689F}" type="datetimeFigureOut">
              <a:rPr lang="nl-NL"/>
              <a:pPr/>
              <a:t>15-4-2014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84BB57BF-C2BA-42A6-BC6A-A9ED8A17CBEF}" type="slidenum">
              <a:rPr lang="nl-NL"/>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fld id="{743F99FD-DA46-4CB1-9D59-C0FC2C0C0C5C}" type="datetimeFigureOut">
              <a:rPr lang="nl-NL"/>
              <a:pPr/>
              <a:t>15-4-2014</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fld id="{BF47C5BD-0031-4519-A704-DBFBEA4E176B}" type="slidenum">
              <a:rPr lang="nl-NL"/>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fld id="{CC4DB492-A44F-40BB-BA2D-C5100B85071F}" type="datetimeFigureOut">
              <a:rPr lang="nl-NL"/>
              <a:pPr/>
              <a:t>15-4-2014</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fld id="{6C7E0BF1-AC29-4531-BCD2-FE0EF6278855}" type="slidenum">
              <a:rPr lang="nl-NL"/>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fld id="{B16492E5-60D4-40C0-808C-91651DDA132E}" type="datetimeFigureOut">
              <a:rPr lang="nl-NL"/>
              <a:pPr/>
              <a:t>15-4-2014</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fld id="{FE65D8BD-030A-450E-BC2A-6BF7DFE17AF6}" type="slidenum">
              <a:rPr lang="nl-NL"/>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fld id="{D2902128-7CD4-4B98-B79A-8F0E4F7746DD}" type="datetimeFigureOut">
              <a:rPr lang="nl-NL"/>
              <a:pPr/>
              <a:t>15-4-2014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AEED52DC-FC4D-44B6-A4F2-740A8E86D13B}" type="slidenum">
              <a:rPr lang="nl-NL"/>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fld id="{6F59F7BE-CCB0-42AE-A79A-716CDDA048BA}" type="datetimeFigureOut">
              <a:rPr lang="nl-NL"/>
              <a:pPr/>
              <a:t>15-4-2014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685E6A7E-BFA9-4478-AED6-DDC202AAF97A}" type="slidenum">
              <a:rPr lang="nl-NL"/>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C5EC38FC-E9D5-4D39-A8E5-EE130C9D0700}" type="datetimeFigureOut">
              <a:rPr lang="nl-NL"/>
              <a:pPr/>
              <a:t>15-4-2014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7B28FD3-34B1-4A73-957F-AD3934F9027C}" type="slidenum">
              <a:rPr lang="nl-NL"/>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S PGothic" pitchFamily="34" charset="-128"/>
          <a:cs typeface="+mj-cs"/>
        </a:defRPr>
      </a:lvl1pPr>
      <a:lvl2pPr algn="ctr" rtl="0" fontAlgn="base">
        <a:spcBef>
          <a:spcPct val="0"/>
        </a:spcBef>
        <a:spcAft>
          <a:spcPct val="0"/>
        </a:spcAft>
        <a:defRPr sz="4400">
          <a:solidFill>
            <a:schemeClr val="tx1"/>
          </a:solidFill>
          <a:latin typeface="Calibri" pitchFamily="34" charset="0"/>
          <a:ea typeface="MS PGothic" pitchFamily="34" charset="-128"/>
        </a:defRPr>
      </a:lvl2pPr>
      <a:lvl3pPr algn="ctr" rtl="0" fontAlgn="base">
        <a:spcBef>
          <a:spcPct val="0"/>
        </a:spcBef>
        <a:spcAft>
          <a:spcPct val="0"/>
        </a:spcAft>
        <a:defRPr sz="4400">
          <a:solidFill>
            <a:schemeClr val="tx1"/>
          </a:solidFill>
          <a:latin typeface="Calibri" pitchFamily="34" charset="0"/>
          <a:ea typeface="MS PGothic" pitchFamily="34" charset="-128"/>
        </a:defRPr>
      </a:lvl3pPr>
      <a:lvl4pPr algn="ctr" rtl="0" fontAlgn="base">
        <a:spcBef>
          <a:spcPct val="0"/>
        </a:spcBef>
        <a:spcAft>
          <a:spcPct val="0"/>
        </a:spcAft>
        <a:defRPr sz="4400">
          <a:solidFill>
            <a:schemeClr val="tx1"/>
          </a:solidFill>
          <a:latin typeface="Calibri" pitchFamily="34" charset="0"/>
          <a:ea typeface="MS PGothic" pitchFamily="34" charset="-128"/>
        </a:defRPr>
      </a:lvl4pPr>
      <a:lvl5pPr algn="ctr" rtl="0" fontAlgn="base">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2"/>
          <p:cNvPicPr>
            <a:picLocks noChangeAspect="1" noChangeArrowheads="1"/>
          </p:cNvPicPr>
          <p:nvPr/>
        </p:nvPicPr>
        <p:blipFill>
          <a:blip r:embed="rId2" cstate="print"/>
          <a:srcRect/>
          <a:stretch>
            <a:fillRect/>
          </a:stretch>
        </p:blipFill>
        <p:spPr bwMode="auto">
          <a:xfrm>
            <a:off x="179388" y="4652963"/>
            <a:ext cx="1381125" cy="2060575"/>
          </a:xfrm>
          <a:prstGeom prst="rect">
            <a:avLst/>
          </a:prstGeom>
          <a:noFill/>
          <a:ln w="9525">
            <a:noFill/>
            <a:miter lim="800000"/>
            <a:headEnd/>
            <a:tailEnd/>
          </a:ln>
        </p:spPr>
      </p:pic>
      <p:sp>
        <p:nvSpPr>
          <p:cNvPr id="7" name="Tekstvak 6"/>
          <p:cNvSpPr txBox="1"/>
          <p:nvPr/>
        </p:nvSpPr>
        <p:spPr>
          <a:xfrm>
            <a:off x="3506788" y="333375"/>
            <a:ext cx="3200400" cy="522288"/>
          </a:xfrm>
          <a:prstGeom prst="rect">
            <a:avLst/>
          </a:prstGeom>
          <a:noFill/>
        </p:spPr>
        <p:txBody>
          <a:bodyPr wrap="none">
            <a:spAutoFit/>
          </a:bodyPr>
          <a:lstStyle/>
          <a:p>
            <a:pPr algn="ctr" fontAlgn="auto">
              <a:spcBef>
                <a:spcPts val="0"/>
              </a:spcBef>
              <a:spcAft>
                <a:spcPts val="0"/>
              </a:spcAft>
              <a:defRPr/>
            </a:pPr>
            <a:r>
              <a:rPr lang="nl-NL" sz="2800" b="1" dirty="0">
                <a:solidFill>
                  <a:schemeClr val="accent2">
                    <a:lumMod val="75000"/>
                  </a:schemeClr>
                </a:solidFill>
                <a:latin typeface="+mn-lt"/>
                <a:ea typeface="+mn-ea"/>
              </a:rPr>
              <a:t>Les 3 Gedoopt leven</a:t>
            </a:r>
            <a:endParaRPr lang="nl-NL" sz="2800" b="1" dirty="0">
              <a:solidFill>
                <a:schemeClr val="accent2">
                  <a:lumMod val="75000"/>
                </a:schemeClr>
              </a:solidFill>
              <a:latin typeface="+mn-lt"/>
              <a:ea typeface="+mn-ea"/>
            </a:endParaRPr>
          </a:p>
        </p:txBody>
      </p:sp>
      <p:pic>
        <p:nvPicPr>
          <p:cNvPr id="2051"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pic>
        <p:nvPicPr>
          <p:cNvPr id="2052" name="Picture 3"/>
          <p:cNvPicPr>
            <a:picLocks noChangeAspect="1" noChangeArrowheads="1"/>
          </p:cNvPicPr>
          <p:nvPr/>
        </p:nvPicPr>
        <p:blipFill>
          <a:blip r:embed="rId4" cstate="print"/>
          <a:srcRect/>
          <a:stretch>
            <a:fillRect/>
          </a:stretch>
        </p:blipFill>
        <p:spPr bwMode="auto">
          <a:xfrm>
            <a:off x="1979613" y="1341438"/>
            <a:ext cx="6294437" cy="387826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2"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8"/>
          <p:cNvSpPr txBox="1">
            <a:spLocks noChangeArrowheads="1"/>
          </p:cNvSpPr>
          <p:nvPr/>
        </p:nvSpPr>
        <p:spPr bwMode="auto">
          <a:xfrm>
            <a:off x="755576" y="1484784"/>
            <a:ext cx="7632848" cy="707886"/>
          </a:xfrm>
          <a:prstGeom prst="rect">
            <a:avLst/>
          </a:prstGeom>
          <a:noFill/>
          <a:ln w="9525">
            <a:noFill/>
            <a:miter lim="800000"/>
            <a:headEnd/>
            <a:tailEnd/>
          </a:ln>
        </p:spPr>
        <p:txBody>
          <a:bodyPr wrap="square">
            <a:spAutoFit/>
          </a:bodyPr>
          <a:lstStyle/>
          <a:p>
            <a:pPr algn="ctr"/>
            <a:r>
              <a:rPr lang="nl-NL" sz="4000" b="1" dirty="0" smtClean="0"/>
              <a:t>Nieuwe bril</a:t>
            </a:r>
            <a:r>
              <a:rPr lang="nl-NL" sz="2400" dirty="0" smtClean="0"/>
              <a:t> </a:t>
            </a:r>
            <a:endParaRPr lang="nl-NL" sz="2400" dirty="0"/>
          </a:p>
        </p:txBody>
      </p:sp>
      <p:grpSp>
        <p:nvGrpSpPr>
          <p:cNvPr id="2" name="Groep 7"/>
          <p:cNvGrpSpPr>
            <a:grpSpLocks/>
          </p:cNvGrpSpPr>
          <p:nvPr/>
        </p:nvGrpSpPr>
        <p:grpSpPr bwMode="auto">
          <a:xfrm>
            <a:off x="0" y="4508500"/>
            <a:ext cx="1789113" cy="2205038"/>
            <a:chOff x="0" y="4509120"/>
            <a:chExt cx="1788823" cy="2204864"/>
          </a:xfrm>
        </p:grpSpPr>
        <p:pic>
          <p:nvPicPr>
            <p:cNvPr id="3077" name="Picture 2"/>
            <p:cNvPicPr>
              <a:picLocks noChangeAspect="1" noChangeArrowheads="1"/>
            </p:cNvPicPr>
            <p:nvPr/>
          </p:nvPicPr>
          <p:blipFill>
            <a:blip r:embed="rId3" cstate="print"/>
            <a:srcRect t="31447"/>
            <a:stretch>
              <a:fillRect/>
            </a:stretch>
          </p:blipFill>
          <p:spPr bwMode="auto">
            <a:xfrm>
              <a:off x="179512" y="5301208"/>
              <a:ext cx="1381531" cy="1412776"/>
            </a:xfrm>
            <a:prstGeom prst="rect">
              <a:avLst/>
            </a:prstGeom>
            <a:noFill/>
            <a:ln w="9525">
              <a:noFill/>
              <a:miter lim="800000"/>
              <a:headEnd/>
              <a:tailEnd/>
            </a:ln>
          </p:spPr>
        </p:pic>
        <p:sp>
          <p:nvSpPr>
            <p:cNvPr id="11" name="Tekstvak 10"/>
            <p:cNvSpPr txBox="1"/>
            <p:nvPr/>
          </p:nvSpPr>
          <p:spPr>
            <a:xfrm>
              <a:off x="0" y="4509120"/>
              <a:ext cx="1788823" cy="584154"/>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3 </a:t>
              </a:r>
            </a:p>
            <a:p>
              <a:pPr algn="ctr" fontAlgn="auto">
                <a:spcBef>
                  <a:spcPts val="0"/>
                </a:spcBef>
                <a:spcAft>
                  <a:spcPts val="0"/>
                </a:spcAft>
                <a:defRPr/>
              </a:pPr>
              <a:r>
                <a:rPr lang="nl-NL" sz="1600" b="1" dirty="0">
                  <a:solidFill>
                    <a:schemeClr val="accent2">
                      <a:lumMod val="75000"/>
                    </a:schemeClr>
                  </a:solidFill>
                  <a:latin typeface="+mn-lt"/>
                  <a:ea typeface="+mn-ea"/>
                </a:rPr>
                <a:t>Gedoopt leven</a:t>
              </a:r>
              <a:endParaRPr lang="nl-NL" sz="1600" b="1" dirty="0">
                <a:solidFill>
                  <a:schemeClr val="accent2">
                    <a:lumMod val="75000"/>
                  </a:schemeClr>
                </a:solidFill>
                <a:latin typeface="+mn-lt"/>
                <a:ea typeface="+mn-ea"/>
              </a:endParaRPr>
            </a:p>
          </p:txBody>
        </p:sp>
      </p:grpSp>
      <p:pic>
        <p:nvPicPr>
          <p:cNvPr id="3076" name="Picture 3"/>
          <p:cNvPicPr>
            <a:picLocks noChangeAspect="1" noChangeArrowheads="1"/>
          </p:cNvPicPr>
          <p:nvPr/>
        </p:nvPicPr>
        <p:blipFill>
          <a:blip r:embed="rId4" cstate="print"/>
          <a:srcRect/>
          <a:stretch>
            <a:fillRect/>
          </a:stretch>
        </p:blipFill>
        <p:spPr bwMode="auto">
          <a:xfrm>
            <a:off x="4139952" y="3599106"/>
            <a:ext cx="4632920" cy="285361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2"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8"/>
          <p:cNvSpPr txBox="1">
            <a:spLocks noChangeArrowheads="1"/>
          </p:cNvSpPr>
          <p:nvPr/>
        </p:nvSpPr>
        <p:spPr bwMode="auto">
          <a:xfrm>
            <a:off x="755576" y="692696"/>
            <a:ext cx="7632848" cy="1200329"/>
          </a:xfrm>
          <a:prstGeom prst="rect">
            <a:avLst/>
          </a:prstGeom>
          <a:noFill/>
          <a:ln w="9525">
            <a:noFill/>
            <a:miter lim="800000"/>
            <a:headEnd/>
            <a:tailEnd/>
          </a:ln>
        </p:spPr>
        <p:txBody>
          <a:bodyPr wrap="square">
            <a:spAutoFit/>
          </a:bodyPr>
          <a:lstStyle/>
          <a:p>
            <a:r>
              <a:rPr lang="nl-NL" sz="2400" b="1" dirty="0" smtClean="0"/>
              <a:t>Wat doe ik hier vandaag?</a:t>
            </a:r>
          </a:p>
          <a:p>
            <a:endParaRPr lang="nl-NL" sz="2400" dirty="0"/>
          </a:p>
          <a:p>
            <a:pPr>
              <a:buFont typeface="Arial" pitchFamily="34" charset="0"/>
              <a:buChar char="•"/>
            </a:pPr>
            <a:r>
              <a:rPr lang="nl-NL" sz="2400" dirty="0" smtClean="0"/>
              <a:t> Ik denk erover na wat de doop voor mijn leven betekent. </a:t>
            </a:r>
            <a:endParaRPr lang="nl-NL" sz="2400" dirty="0"/>
          </a:p>
        </p:txBody>
      </p:sp>
      <p:grpSp>
        <p:nvGrpSpPr>
          <p:cNvPr id="3075" name="Groep 7"/>
          <p:cNvGrpSpPr>
            <a:grpSpLocks/>
          </p:cNvGrpSpPr>
          <p:nvPr/>
        </p:nvGrpSpPr>
        <p:grpSpPr bwMode="auto">
          <a:xfrm>
            <a:off x="0" y="4508500"/>
            <a:ext cx="1789113" cy="2205038"/>
            <a:chOff x="0" y="4509120"/>
            <a:chExt cx="1788823" cy="2204864"/>
          </a:xfrm>
        </p:grpSpPr>
        <p:pic>
          <p:nvPicPr>
            <p:cNvPr id="3077" name="Picture 2"/>
            <p:cNvPicPr>
              <a:picLocks noChangeAspect="1" noChangeArrowheads="1"/>
            </p:cNvPicPr>
            <p:nvPr/>
          </p:nvPicPr>
          <p:blipFill>
            <a:blip r:embed="rId3" cstate="print"/>
            <a:srcRect t="31447"/>
            <a:stretch>
              <a:fillRect/>
            </a:stretch>
          </p:blipFill>
          <p:spPr bwMode="auto">
            <a:xfrm>
              <a:off x="179512" y="5301208"/>
              <a:ext cx="1381531" cy="1412776"/>
            </a:xfrm>
            <a:prstGeom prst="rect">
              <a:avLst/>
            </a:prstGeom>
            <a:noFill/>
            <a:ln w="9525">
              <a:noFill/>
              <a:miter lim="800000"/>
              <a:headEnd/>
              <a:tailEnd/>
            </a:ln>
          </p:spPr>
        </p:pic>
        <p:sp>
          <p:nvSpPr>
            <p:cNvPr id="11" name="Tekstvak 10"/>
            <p:cNvSpPr txBox="1"/>
            <p:nvPr/>
          </p:nvSpPr>
          <p:spPr>
            <a:xfrm>
              <a:off x="0" y="4509120"/>
              <a:ext cx="1788823" cy="584154"/>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3 </a:t>
              </a:r>
            </a:p>
            <a:p>
              <a:pPr algn="ctr" fontAlgn="auto">
                <a:spcBef>
                  <a:spcPts val="0"/>
                </a:spcBef>
                <a:spcAft>
                  <a:spcPts val="0"/>
                </a:spcAft>
                <a:defRPr/>
              </a:pPr>
              <a:r>
                <a:rPr lang="nl-NL" sz="1600" b="1" dirty="0">
                  <a:solidFill>
                    <a:schemeClr val="accent2">
                      <a:lumMod val="75000"/>
                    </a:schemeClr>
                  </a:solidFill>
                  <a:latin typeface="+mn-lt"/>
                  <a:ea typeface="+mn-ea"/>
                </a:rPr>
                <a:t>Gedoopt leven</a:t>
              </a:r>
              <a:endParaRPr lang="nl-NL" sz="1600" b="1" dirty="0">
                <a:solidFill>
                  <a:schemeClr val="accent2">
                    <a:lumMod val="75000"/>
                  </a:schemeClr>
                </a:solidFill>
                <a:latin typeface="+mn-lt"/>
                <a:ea typeface="+mn-ea"/>
              </a:endParaRPr>
            </a:p>
          </p:txBody>
        </p:sp>
      </p:grpSp>
      <p:pic>
        <p:nvPicPr>
          <p:cNvPr id="3076" name="Picture 3"/>
          <p:cNvPicPr>
            <a:picLocks noChangeAspect="1" noChangeArrowheads="1"/>
          </p:cNvPicPr>
          <p:nvPr/>
        </p:nvPicPr>
        <p:blipFill>
          <a:blip r:embed="rId4" cstate="print"/>
          <a:srcRect/>
          <a:stretch>
            <a:fillRect/>
          </a:stretch>
        </p:blipFill>
        <p:spPr bwMode="auto">
          <a:xfrm>
            <a:off x="4139952" y="3599106"/>
            <a:ext cx="4632920" cy="285361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2"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8"/>
          <p:cNvSpPr txBox="1">
            <a:spLocks noChangeArrowheads="1"/>
          </p:cNvSpPr>
          <p:nvPr/>
        </p:nvSpPr>
        <p:spPr bwMode="auto">
          <a:xfrm>
            <a:off x="755576" y="1484784"/>
            <a:ext cx="7632848" cy="707886"/>
          </a:xfrm>
          <a:prstGeom prst="rect">
            <a:avLst/>
          </a:prstGeom>
          <a:noFill/>
          <a:ln w="9525">
            <a:noFill/>
            <a:miter lim="800000"/>
            <a:headEnd/>
            <a:tailEnd/>
          </a:ln>
        </p:spPr>
        <p:txBody>
          <a:bodyPr wrap="square">
            <a:spAutoFit/>
          </a:bodyPr>
          <a:lstStyle/>
          <a:p>
            <a:pPr algn="ctr"/>
            <a:r>
              <a:rPr lang="nl-NL" sz="4000" b="1" dirty="0" smtClean="0"/>
              <a:t>Je bent gedoopt!</a:t>
            </a:r>
            <a:r>
              <a:rPr lang="nl-NL" sz="2400" dirty="0" smtClean="0"/>
              <a:t> </a:t>
            </a:r>
            <a:endParaRPr lang="nl-NL" sz="2400" dirty="0"/>
          </a:p>
        </p:txBody>
      </p:sp>
      <p:grpSp>
        <p:nvGrpSpPr>
          <p:cNvPr id="2" name="Groep 7"/>
          <p:cNvGrpSpPr>
            <a:grpSpLocks/>
          </p:cNvGrpSpPr>
          <p:nvPr/>
        </p:nvGrpSpPr>
        <p:grpSpPr bwMode="auto">
          <a:xfrm>
            <a:off x="0" y="4508500"/>
            <a:ext cx="1789113" cy="2205038"/>
            <a:chOff x="0" y="4509120"/>
            <a:chExt cx="1788823" cy="2204864"/>
          </a:xfrm>
        </p:grpSpPr>
        <p:pic>
          <p:nvPicPr>
            <p:cNvPr id="3077" name="Picture 2"/>
            <p:cNvPicPr>
              <a:picLocks noChangeAspect="1" noChangeArrowheads="1"/>
            </p:cNvPicPr>
            <p:nvPr/>
          </p:nvPicPr>
          <p:blipFill>
            <a:blip r:embed="rId3" cstate="print"/>
            <a:srcRect t="31447"/>
            <a:stretch>
              <a:fillRect/>
            </a:stretch>
          </p:blipFill>
          <p:spPr bwMode="auto">
            <a:xfrm>
              <a:off x="179512" y="5301208"/>
              <a:ext cx="1381531" cy="1412776"/>
            </a:xfrm>
            <a:prstGeom prst="rect">
              <a:avLst/>
            </a:prstGeom>
            <a:noFill/>
            <a:ln w="9525">
              <a:noFill/>
              <a:miter lim="800000"/>
              <a:headEnd/>
              <a:tailEnd/>
            </a:ln>
          </p:spPr>
        </p:pic>
        <p:sp>
          <p:nvSpPr>
            <p:cNvPr id="11" name="Tekstvak 10"/>
            <p:cNvSpPr txBox="1"/>
            <p:nvPr/>
          </p:nvSpPr>
          <p:spPr>
            <a:xfrm>
              <a:off x="0" y="4509120"/>
              <a:ext cx="1788823" cy="584154"/>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3 </a:t>
              </a:r>
            </a:p>
            <a:p>
              <a:pPr algn="ctr" fontAlgn="auto">
                <a:spcBef>
                  <a:spcPts val="0"/>
                </a:spcBef>
                <a:spcAft>
                  <a:spcPts val="0"/>
                </a:spcAft>
                <a:defRPr/>
              </a:pPr>
              <a:r>
                <a:rPr lang="nl-NL" sz="1600" b="1" dirty="0">
                  <a:solidFill>
                    <a:schemeClr val="accent2">
                      <a:lumMod val="75000"/>
                    </a:schemeClr>
                  </a:solidFill>
                  <a:latin typeface="+mn-lt"/>
                  <a:ea typeface="+mn-ea"/>
                </a:rPr>
                <a:t>Gedoopt leven</a:t>
              </a:r>
              <a:endParaRPr lang="nl-NL" sz="1600" b="1" dirty="0">
                <a:solidFill>
                  <a:schemeClr val="accent2">
                    <a:lumMod val="75000"/>
                  </a:schemeClr>
                </a:solidFill>
                <a:latin typeface="+mn-lt"/>
                <a:ea typeface="+mn-ea"/>
              </a:endParaRPr>
            </a:p>
          </p:txBody>
        </p:sp>
      </p:grpSp>
      <p:pic>
        <p:nvPicPr>
          <p:cNvPr id="3076" name="Picture 3"/>
          <p:cNvPicPr>
            <a:picLocks noChangeAspect="1" noChangeArrowheads="1"/>
          </p:cNvPicPr>
          <p:nvPr/>
        </p:nvPicPr>
        <p:blipFill>
          <a:blip r:embed="rId4" cstate="print"/>
          <a:srcRect/>
          <a:stretch>
            <a:fillRect/>
          </a:stretch>
        </p:blipFill>
        <p:spPr bwMode="auto">
          <a:xfrm>
            <a:off x="4139952" y="3599106"/>
            <a:ext cx="4632920" cy="285361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2"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8"/>
          <p:cNvSpPr txBox="1">
            <a:spLocks noChangeArrowheads="1"/>
          </p:cNvSpPr>
          <p:nvPr/>
        </p:nvSpPr>
        <p:spPr bwMode="auto">
          <a:xfrm>
            <a:off x="2195736" y="332656"/>
            <a:ext cx="6624736" cy="4708981"/>
          </a:xfrm>
          <a:prstGeom prst="rect">
            <a:avLst/>
          </a:prstGeom>
          <a:noFill/>
          <a:ln w="9525">
            <a:noFill/>
            <a:miter lim="800000"/>
            <a:headEnd/>
            <a:tailEnd/>
          </a:ln>
        </p:spPr>
        <p:txBody>
          <a:bodyPr wrap="square">
            <a:spAutoFit/>
          </a:bodyPr>
          <a:lstStyle/>
          <a:p>
            <a:r>
              <a:rPr lang="nl-NL" sz="2000" b="1" dirty="0"/>
              <a:t>Romeinen </a:t>
            </a:r>
            <a:r>
              <a:rPr lang="nl-NL" sz="2000" b="1" dirty="0" smtClean="0"/>
              <a:t>6: 10-14</a:t>
            </a:r>
            <a:endParaRPr lang="nl-NL" sz="2000" dirty="0"/>
          </a:p>
          <a:p>
            <a:r>
              <a:rPr lang="nl-NL" sz="2000" dirty="0"/>
              <a:t>10 Hij is gestorven om een einde te maken aan de zonde, voor eens en altijd; en nu hij leeft, leeft hij voor God. </a:t>
            </a:r>
            <a:endParaRPr lang="nl-NL" sz="2000" dirty="0" smtClean="0"/>
          </a:p>
          <a:p>
            <a:r>
              <a:rPr lang="nl-NL" sz="2000" dirty="0" smtClean="0"/>
              <a:t>11 </a:t>
            </a:r>
            <a:r>
              <a:rPr lang="nl-NL" sz="2000" dirty="0"/>
              <a:t>Zo moet u ook uzelf zien: dood voor de zonde, maar in Christus Jezus levend voor God. </a:t>
            </a:r>
            <a:endParaRPr lang="nl-NL" sz="2000" dirty="0" smtClean="0"/>
          </a:p>
          <a:p>
            <a:r>
              <a:rPr lang="nl-NL" sz="2000" dirty="0" smtClean="0"/>
              <a:t>12 </a:t>
            </a:r>
            <a:r>
              <a:rPr lang="nl-NL" sz="2000" dirty="0"/>
              <a:t>Laat de zonde dus niet heersen over uw sterfelijke bestaan, geef niet toe aan uw begeerten. </a:t>
            </a:r>
            <a:r>
              <a:rPr lang="nl-NL" sz="2000" dirty="0" smtClean="0"/>
              <a:t>13 </a:t>
            </a:r>
            <a:r>
              <a:rPr lang="nl-NL" sz="2000" dirty="0"/>
              <a:t>Stel uzelf niet langer in dienst van de zonde als een werktuig voor het onrecht, maar stel uzelf in dienst van God. </a:t>
            </a:r>
            <a:endParaRPr lang="nl-NL" sz="2000" dirty="0" smtClean="0"/>
          </a:p>
          <a:p>
            <a:r>
              <a:rPr lang="nl-NL" sz="2000" dirty="0" smtClean="0"/>
              <a:t>Denk </a:t>
            </a:r>
            <a:r>
              <a:rPr lang="nl-NL" sz="2000" dirty="0"/>
              <a:t>aan uzelf als levenden die uit de dood zijn opgewekt en stel uzelf in dienst van God als een werktuig voor de gerechtigheid. 14 De zonde mag niet langer over u heersen, want u staat niet onder de wet, maar leeft onder de genade. </a:t>
            </a:r>
          </a:p>
          <a:p>
            <a:endParaRPr lang="nl-NL" sz="2000" b="1" dirty="0"/>
          </a:p>
          <a:p>
            <a:endParaRPr lang="nl-NL" sz="2000" b="1" dirty="0"/>
          </a:p>
        </p:txBody>
      </p:sp>
      <p:grpSp>
        <p:nvGrpSpPr>
          <p:cNvPr id="2" name="Groep 7"/>
          <p:cNvGrpSpPr>
            <a:grpSpLocks/>
          </p:cNvGrpSpPr>
          <p:nvPr/>
        </p:nvGrpSpPr>
        <p:grpSpPr bwMode="auto">
          <a:xfrm>
            <a:off x="0" y="4508500"/>
            <a:ext cx="1789113" cy="2205038"/>
            <a:chOff x="0" y="4509120"/>
            <a:chExt cx="1788823" cy="2204864"/>
          </a:xfrm>
        </p:grpSpPr>
        <p:pic>
          <p:nvPicPr>
            <p:cNvPr id="3077" name="Picture 2"/>
            <p:cNvPicPr>
              <a:picLocks noChangeAspect="1" noChangeArrowheads="1"/>
            </p:cNvPicPr>
            <p:nvPr/>
          </p:nvPicPr>
          <p:blipFill>
            <a:blip r:embed="rId3" cstate="print"/>
            <a:srcRect t="31447"/>
            <a:stretch>
              <a:fillRect/>
            </a:stretch>
          </p:blipFill>
          <p:spPr bwMode="auto">
            <a:xfrm>
              <a:off x="179512" y="5301208"/>
              <a:ext cx="1381531" cy="1412776"/>
            </a:xfrm>
            <a:prstGeom prst="rect">
              <a:avLst/>
            </a:prstGeom>
            <a:noFill/>
            <a:ln w="9525">
              <a:noFill/>
              <a:miter lim="800000"/>
              <a:headEnd/>
              <a:tailEnd/>
            </a:ln>
          </p:spPr>
        </p:pic>
        <p:sp>
          <p:nvSpPr>
            <p:cNvPr id="11" name="Tekstvak 10"/>
            <p:cNvSpPr txBox="1"/>
            <p:nvPr/>
          </p:nvSpPr>
          <p:spPr>
            <a:xfrm>
              <a:off x="0" y="4509120"/>
              <a:ext cx="1788823" cy="584154"/>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3 </a:t>
              </a:r>
            </a:p>
            <a:p>
              <a:pPr algn="ctr" fontAlgn="auto">
                <a:spcBef>
                  <a:spcPts val="0"/>
                </a:spcBef>
                <a:spcAft>
                  <a:spcPts val="0"/>
                </a:spcAft>
                <a:defRPr/>
              </a:pPr>
              <a:r>
                <a:rPr lang="nl-NL" sz="1600" b="1" dirty="0">
                  <a:solidFill>
                    <a:schemeClr val="accent2">
                      <a:lumMod val="75000"/>
                    </a:schemeClr>
                  </a:solidFill>
                  <a:latin typeface="+mn-lt"/>
                  <a:ea typeface="+mn-ea"/>
                </a:rPr>
                <a:t>Gedoopt leven</a:t>
              </a:r>
              <a:endParaRPr lang="nl-NL" sz="1600" b="1" dirty="0">
                <a:solidFill>
                  <a:schemeClr val="accent2">
                    <a:lumMod val="75000"/>
                  </a:schemeClr>
                </a:solidFill>
                <a:latin typeface="+mn-lt"/>
                <a:ea typeface="+mn-ea"/>
              </a:endParaRPr>
            </a:p>
          </p:txBody>
        </p:sp>
      </p:grpSp>
      <p:pic>
        <p:nvPicPr>
          <p:cNvPr id="3076" name="Picture 3"/>
          <p:cNvPicPr>
            <a:picLocks noChangeAspect="1" noChangeArrowheads="1"/>
          </p:cNvPicPr>
          <p:nvPr/>
        </p:nvPicPr>
        <p:blipFill>
          <a:blip r:embed="rId4" cstate="print"/>
          <a:srcRect/>
          <a:stretch>
            <a:fillRect/>
          </a:stretch>
        </p:blipFill>
        <p:spPr bwMode="auto">
          <a:xfrm>
            <a:off x="179388" y="188913"/>
            <a:ext cx="1752600" cy="10795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2"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8"/>
          <p:cNvSpPr txBox="1">
            <a:spLocks noChangeArrowheads="1"/>
          </p:cNvSpPr>
          <p:nvPr/>
        </p:nvSpPr>
        <p:spPr bwMode="auto">
          <a:xfrm>
            <a:off x="755576" y="1484784"/>
            <a:ext cx="7632848" cy="707886"/>
          </a:xfrm>
          <a:prstGeom prst="rect">
            <a:avLst/>
          </a:prstGeom>
          <a:noFill/>
          <a:ln w="9525">
            <a:noFill/>
            <a:miter lim="800000"/>
            <a:headEnd/>
            <a:tailEnd/>
          </a:ln>
        </p:spPr>
        <p:txBody>
          <a:bodyPr wrap="square">
            <a:spAutoFit/>
          </a:bodyPr>
          <a:lstStyle/>
          <a:p>
            <a:pPr algn="ctr"/>
            <a:r>
              <a:rPr lang="nl-NL" sz="4000" b="1" dirty="0" smtClean="0"/>
              <a:t>Wel/niet</a:t>
            </a:r>
            <a:r>
              <a:rPr lang="nl-NL" sz="2400" dirty="0" smtClean="0"/>
              <a:t> </a:t>
            </a:r>
            <a:endParaRPr lang="nl-NL" sz="2400" dirty="0"/>
          </a:p>
        </p:txBody>
      </p:sp>
      <p:grpSp>
        <p:nvGrpSpPr>
          <p:cNvPr id="2" name="Groep 7"/>
          <p:cNvGrpSpPr>
            <a:grpSpLocks/>
          </p:cNvGrpSpPr>
          <p:nvPr/>
        </p:nvGrpSpPr>
        <p:grpSpPr bwMode="auto">
          <a:xfrm>
            <a:off x="0" y="4508500"/>
            <a:ext cx="1789113" cy="2205038"/>
            <a:chOff x="0" y="4509120"/>
            <a:chExt cx="1788823" cy="2204864"/>
          </a:xfrm>
        </p:grpSpPr>
        <p:pic>
          <p:nvPicPr>
            <p:cNvPr id="3077" name="Picture 2"/>
            <p:cNvPicPr>
              <a:picLocks noChangeAspect="1" noChangeArrowheads="1"/>
            </p:cNvPicPr>
            <p:nvPr/>
          </p:nvPicPr>
          <p:blipFill>
            <a:blip r:embed="rId3" cstate="print"/>
            <a:srcRect t="31447"/>
            <a:stretch>
              <a:fillRect/>
            </a:stretch>
          </p:blipFill>
          <p:spPr bwMode="auto">
            <a:xfrm>
              <a:off x="179512" y="5301208"/>
              <a:ext cx="1381531" cy="1412776"/>
            </a:xfrm>
            <a:prstGeom prst="rect">
              <a:avLst/>
            </a:prstGeom>
            <a:noFill/>
            <a:ln w="9525">
              <a:noFill/>
              <a:miter lim="800000"/>
              <a:headEnd/>
              <a:tailEnd/>
            </a:ln>
          </p:spPr>
        </p:pic>
        <p:sp>
          <p:nvSpPr>
            <p:cNvPr id="11" name="Tekstvak 10"/>
            <p:cNvSpPr txBox="1"/>
            <p:nvPr/>
          </p:nvSpPr>
          <p:spPr>
            <a:xfrm>
              <a:off x="0" y="4509120"/>
              <a:ext cx="1788823" cy="584154"/>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3 </a:t>
              </a:r>
            </a:p>
            <a:p>
              <a:pPr algn="ctr" fontAlgn="auto">
                <a:spcBef>
                  <a:spcPts val="0"/>
                </a:spcBef>
                <a:spcAft>
                  <a:spcPts val="0"/>
                </a:spcAft>
                <a:defRPr/>
              </a:pPr>
              <a:r>
                <a:rPr lang="nl-NL" sz="1600" b="1" dirty="0">
                  <a:solidFill>
                    <a:schemeClr val="accent2">
                      <a:lumMod val="75000"/>
                    </a:schemeClr>
                  </a:solidFill>
                  <a:latin typeface="+mn-lt"/>
                  <a:ea typeface="+mn-ea"/>
                </a:rPr>
                <a:t>Gedoopt leven</a:t>
              </a:r>
              <a:endParaRPr lang="nl-NL" sz="1600" b="1" dirty="0">
                <a:solidFill>
                  <a:schemeClr val="accent2">
                    <a:lumMod val="75000"/>
                  </a:schemeClr>
                </a:solidFill>
                <a:latin typeface="+mn-lt"/>
                <a:ea typeface="+mn-ea"/>
              </a:endParaRPr>
            </a:p>
          </p:txBody>
        </p:sp>
      </p:grpSp>
      <p:pic>
        <p:nvPicPr>
          <p:cNvPr id="3076" name="Picture 3"/>
          <p:cNvPicPr>
            <a:picLocks noChangeAspect="1" noChangeArrowheads="1"/>
          </p:cNvPicPr>
          <p:nvPr/>
        </p:nvPicPr>
        <p:blipFill>
          <a:blip r:embed="rId4" cstate="print"/>
          <a:srcRect/>
          <a:stretch>
            <a:fillRect/>
          </a:stretch>
        </p:blipFill>
        <p:spPr bwMode="auto">
          <a:xfrm>
            <a:off x="4139952" y="3599106"/>
            <a:ext cx="4632920" cy="285361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p:cNvPicPr>
            <a:picLocks noChangeAspect="1" noChangeArrowheads="1"/>
          </p:cNvPicPr>
          <p:nvPr/>
        </p:nvPicPr>
        <p:blipFill>
          <a:blip r:embed="rId2" cstate="print"/>
          <a:srcRect/>
          <a:stretch>
            <a:fillRect/>
          </a:stretch>
        </p:blipFill>
        <p:spPr bwMode="auto">
          <a:xfrm>
            <a:off x="-52890738" y="-31926213"/>
            <a:ext cx="23726775" cy="17794288"/>
          </a:xfrm>
          <a:prstGeom prst="rect">
            <a:avLst/>
          </a:prstGeom>
          <a:noFill/>
          <a:ln w="9525">
            <a:noFill/>
            <a:miter lim="800000"/>
            <a:headEnd/>
            <a:tailEnd/>
          </a:ln>
        </p:spPr>
      </p:pic>
      <p:sp>
        <p:nvSpPr>
          <p:cNvPr id="4098" name="Tekstvak 8"/>
          <p:cNvSpPr txBox="1">
            <a:spLocks noChangeArrowheads="1"/>
          </p:cNvSpPr>
          <p:nvPr/>
        </p:nvSpPr>
        <p:spPr bwMode="auto">
          <a:xfrm>
            <a:off x="2267744" y="332657"/>
            <a:ext cx="6552728" cy="4401205"/>
          </a:xfrm>
          <a:prstGeom prst="rect">
            <a:avLst/>
          </a:prstGeom>
          <a:noFill/>
          <a:ln w="9525">
            <a:noFill/>
            <a:miter lim="800000"/>
            <a:headEnd/>
            <a:tailEnd/>
          </a:ln>
        </p:spPr>
        <p:txBody>
          <a:bodyPr wrap="square">
            <a:spAutoFit/>
          </a:bodyPr>
          <a:lstStyle/>
          <a:p>
            <a:r>
              <a:rPr lang="nl-NL" sz="2000" b="1" dirty="0"/>
              <a:t>Romeinen </a:t>
            </a:r>
            <a:r>
              <a:rPr lang="nl-NL" sz="2000" b="1" dirty="0" smtClean="0"/>
              <a:t>6: 1-5</a:t>
            </a:r>
            <a:endParaRPr lang="nl-NL" sz="2000" dirty="0"/>
          </a:p>
          <a:p>
            <a:r>
              <a:rPr lang="nl-NL" sz="2000" dirty="0"/>
              <a:t>1 Betekent dit nu dat we moeten blijven zondigen om de genade te laten toenemen? 2 Dat in geen geval. </a:t>
            </a:r>
            <a:endParaRPr lang="nl-NL" sz="2000" dirty="0" smtClean="0"/>
          </a:p>
          <a:p>
            <a:r>
              <a:rPr lang="nl-NL" sz="2000" dirty="0" smtClean="0"/>
              <a:t>Hoe </a:t>
            </a:r>
            <a:r>
              <a:rPr lang="nl-NL" sz="2000" dirty="0"/>
              <a:t>zouden wij, die dood zijn voor de zonde, nog in zonde kunnen leven? </a:t>
            </a:r>
          </a:p>
          <a:p>
            <a:r>
              <a:rPr lang="nl-NL" sz="2000" dirty="0"/>
              <a:t>3 Weet u niet dat wij die gedoopt zijn in Christus Jezus, zijn gedoopt in zijn dood? 4 We zijn door de doop in zijn dood met hem begraven om, zoals Christus door de macht van de Vader uit de dood is opgewekt, een nieuw leven te leiden.</a:t>
            </a:r>
          </a:p>
          <a:p>
            <a:r>
              <a:rPr lang="nl-NL" sz="2000" dirty="0"/>
              <a:t>5 Als wij delen in zijn dood, zullen wij ook delen in zijn opstanding. </a:t>
            </a:r>
          </a:p>
          <a:p>
            <a:endParaRPr lang="nl-NL" sz="2000" b="1" dirty="0"/>
          </a:p>
          <a:p>
            <a:endParaRPr lang="nl-NL" sz="2000" b="1" dirty="0"/>
          </a:p>
          <a:p>
            <a:endParaRPr lang="nl-NL" sz="2000" b="1" dirty="0"/>
          </a:p>
        </p:txBody>
      </p:sp>
      <p:pic>
        <p:nvPicPr>
          <p:cNvPr id="4099" name="Picture 3"/>
          <p:cNvPicPr>
            <a:picLocks noChangeAspect="1" noChangeArrowheads="1"/>
          </p:cNvPicPr>
          <p:nvPr/>
        </p:nvPicPr>
        <p:blipFill>
          <a:blip r:embed="rId3" cstate="print"/>
          <a:srcRect/>
          <a:stretch>
            <a:fillRect/>
          </a:stretch>
        </p:blipFill>
        <p:spPr bwMode="auto">
          <a:xfrm>
            <a:off x="179388" y="188913"/>
            <a:ext cx="1752600" cy="1079500"/>
          </a:xfrm>
          <a:prstGeom prst="rect">
            <a:avLst/>
          </a:prstGeom>
          <a:noFill/>
          <a:ln w="9525">
            <a:noFill/>
            <a:miter lim="800000"/>
            <a:headEnd/>
            <a:tailEnd/>
          </a:ln>
        </p:spPr>
      </p:pic>
      <p:grpSp>
        <p:nvGrpSpPr>
          <p:cNvPr id="4100" name="Groep 15"/>
          <p:cNvGrpSpPr>
            <a:grpSpLocks/>
          </p:cNvGrpSpPr>
          <p:nvPr/>
        </p:nvGrpSpPr>
        <p:grpSpPr bwMode="auto">
          <a:xfrm>
            <a:off x="0" y="4508500"/>
            <a:ext cx="1789113" cy="2205038"/>
            <a:chOff x="0" y="4509120"/>
            <a:chExt cx="1788823" cy="2204864"/>
          </a:xfrm>
        </p:grpSpPr>
        <p:pic>
          <p:nvPicPr>
            <p:cNvPr id="4101"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8" name="Tekstvak 17"/>
            <p:cNvSpPr txBox="1"/>
            <p:nvPr/>
          </p:nvSpPr>
          <p:spPr>
            <a:xfrm>
              <a:off x="0" y="4509120"/>
              <a:ext cx="1788823" cy="584154"/>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3 </a:t>
              </a:r>
            </a:p>
            <a:p>
              <a:pPr algn="ctr" fontAlgn="auto">
                <a:spcBef>
                  <a:spcPts val="0"/>
                </a:spcBef>
                <a:spcAft>
                  <a:spcPts val="0"/>
                </a:spcAft>
                <a:defRPr/>
              </a:pPr>
              <a:r>
                <a:rPr lang="nl-NL" sz="1600" b="1" dirty="0">
                  <a:solidFill>
                    <a:schemeClr val="accent2">
                      <a:lumMod val="75000"/>
                    </a:schemeClr>
                  </a:solidFill>
                  <a:latin typeface="+mn-lt"/>
                  <a:ea typeface="+mn-ea"/>
                </a:rPr>
                <a:t>Gedoopt leven</a:t>
              </a:r>
              <a:endParaRPr lang="nl-NL" sz="1600" b="1" dirty="0">
                <a:solidFill>
                  <a:schemeClr val="accent2">
                    <a:lumMod val="75000"/>
                  </a:schemeClr>
                </a:solidFill>
                <a:latin typeface="+mn-lt"/>
                <a:ea typeface="+mn-ea"/>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2"/>
          <p:cNvPicPr>
            <a:picLocks noChangeAspect="1" noChangeArrowheads="1"/>
          </p:cNvPicPr>
          <p:nvPr/>
        </p:nvPicPr>
        <p:blipFill>
          <a:blip r:embed="rId2" cstate="print"/>
          <a:srcRect/>
          <a:stretch>
            <a:fillRect/>
          </a:stretch>
        </p:blipFill>
        <p:spPr bwMode="auto">
          <a:xfrm>
            <a:off x="-52890738" y="-31926213"/>
            <a:ext cx="23726775" cy="17794288"/>
          </a:xfrm>
          <a:prstGeom prst="rect">
            <a:avLst/>
          </a:prstGeom>
          <a:noFill/>
          <a:ln w="9525">
            <a:noFill/>
            <a:miter lim="800000"/>
            <a:headEnd/>
            <a:tailEnd/>
          </a:ln>
        </p:spPr>
      </p:pic>
      <p:sp>
        <p:nvSpPr>
          <p:cNvPr id="5122" name="Tekstvak 8"/>
          <p:cNvSpPr txBox="1">
            <a:spLocks noChangeArrowheads="1"/>
          </p:cNvSpPr>
          <p:nvPr/>
        </p:nvSpPr>
        <p:spPr bwMode="auto">
          <a:xfrm>
            <a:off x="2267744" y="332656"/>
            <a:ext cx="6552728" cy="3170099"/>
          </a:xfrm>
          <a:prstGeom prst="rect">
            <a:avLst/>
          </a:prstGeom>
          <a:noFill/>
          <a:ln w="9525">
            <a:noFill/>
            <a:miter lim="800000"/>
            <a:headEnd/>
            <a:tailEnd/>
          </a:ln>
        </p:spPr>
        <p:txBody>
          <a:bodyPr wrap="square">
            <a:spAutoFit/>
          </a:bodyPr>
          <a:lstStyle/>
          <a:p>
            <a:r>
              <a:rPr lang="nl-NL" sz="2000" b="1" dirty="0"/>
              <a:t>Romeinen 6: </a:t>
            </a:r>
            <a:r>
              <a:rPr lang="nl-NL" sz="2000" b="1" dirty="0" smtClean="0"/>
              <a:t>15, 17 en 18</a:t>
            </a:r>
            <a:endParaRPr lang="nl-NL" sz="2000" dirty="0"/>
          </a:p>
          <a:p>
            <a:r>
              <a:rPr lang="nl-NL" sz="2000" dirty="0"/>
              <a:t>15 Betekent dit nu dat we vrijuit mogen zondigen omdat we niet onder de wet staan, maar onder de genade leven? Absoluut niet. </a:t>
            </a:r>
          </a:p>
          <a:p>
            <a:r>
              <a:rPr lang="nl-NL" sz="2000" dirty="0"/>
              <a:t>17 Maar God zij gedankt: u was slaven van de zonde, maar nu gehoorzaamt u van ganser harte de leer waaraan u zich hebt toevertrouwd, 18 en bevrijd van de zonde hebt u zich in dienst gesteld van de gerechtigheid.</a:t>
            </a:r>
            <a:endParaRPr lang="nl-NL" sz="2000" b="1" dirty="0"/>
          </a:p>
          <a:p>
            <a:endParaRPr lang="nl-NL" sz="2000" b="1" dirty="0"/>
          </a:p>
          <a:p>
            <a:endParaRPr lang="nl-NL" sz="2000" b="1" dirty="0"/>
          </a:p>
        </p:txBody>
      </p:sp>
      <p:sp>
        <p:nvSpPr>
          <p:cNvPr id="5123" name="Rechthoek 9"/>
          <p:cNvSpPr>
            <a:spLocks noChangeArrowheads="1"/>
          </p:cNvSpPr>
          <p:nvPr/>
        </p:nvSpPr>
        <p:spPr bwMode="auto">
          <a:xfrm>
            <a:off x="1908175" y="1412875"/>
            <a:ext cx="6192838" cy="646113"/>
          </a:xfrm>
          <a:prstGeom prst="rect">
            <a:avLst/>
          </a:prstGeom>
          <a:noFill/>
          <a:ln w="9525">
            <a:noFill/>
            <a:miter lim="800000"/>
            <a:headEnd/>
            <a:tailEnd/>
          </a:ln>
        </p:spPr>
        <p:txBody>
          <a:bodyPr>
            <a:spAutoFit/>
          </a:bodyPr>
          <a:lstStyle/>
          <a:p>
            <a:r>
              <a:rPr lang="nl-NL"/>
              <a:t/>
            </a:r>
            <a:br>
              <a:rPr lang="nl-NL"/>
            </a:br>
            <a:endParaRPr lang="nl-NL"/>
          </a:p>
        </p:txBody>
      </p:sp>
      <p:pic>
        <p:nvPicPr>
          <p:cNvPr id="5124" name="Picture 3"/>
          <p:cNvPicPr>
            <a:picLocks noChangeAspect="1" noChangeArrowheads="1"/>
          </p:cNvPicPr>
          <p:nvPr/>
        </p:nvPicPr>
        <p:blipFill>
          <a:blip r:embed="rId3" cstate="print"/>
          <a:srcRect/>
          <a:stretch>
            <a:fillRect/>
          </a:stretch>
        </p:blipFill>
        <p:spPr bwMode="auto">
          <a:xfrm>
            <a:off x="179388" y="188913"/>
            <a:ext cx="1752600" cy="1079500"/>
          </a:xfrm>
          <a:prstGeom prst="rect">
            <a:avLst/>
          </a:prstGeom>
          <a:noFill/>
          <a:ln w="9525">
            <a:noFill/>
            <a:miter lim="800000"/>
            <a:headEnd/>
            <a:tailEnd/>
          </a:ln>
        </p:spPr>
      </p:pic>
      <p:grpSp>
        <p:nvGrpSpPr>
          <p:cNvPr id="5125" name="Groep 13"/>
          <p:cNvGrpSpPr>
            <a:grpSpLocks/>
          </p:cNvGrpSpPr>
          <p:nvPr/>
        </p:nvGrpSpPr>
        <p:grpSpPr bwMode="auto">
          <a:xfrm>
            <a:off x="0" y="4508500"/>
            <a:ext cx="1789113" cy="2205038"/>
            <a:chOff x="0" y="4509120"/>
            <a:chExt cx="1788823" cy="2204864"/>
          </a:xfrm>
        </p:grpSpPr>
        <p:pic>
          <p:nvPicPr>
            <p:cNvPr id="5126"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6" name="Tekstvak 15"/>
            <p:cNvSpPr txBox="1"/>
            <p:nvPr/>
          </p:nvSpPr>
          <p:spPr>
            <a:xfrm>
              <a:off x="0" y="4509120"/>
              <a:ext cx="1788823" cy="584154"/>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3 </a:t>
              </a:r>
            </a:p>
            <a:p>
              <a:pPr algn="ctr" fontAlgn="auto">
                <a:spcBef>
                  <a:spcPts val="0"/>
                </a:spcBef>
                <a:spcAft>
                  <a:spcPts val="0"/>
                </a:spcAft>
                <a:defRPr/>
              </a:pPr>
              <a:r>
                <a:rPr lang="nl-NL" sz="1600" b="1" dirty="0">
                  <a:solidFill>
                    <a:schemeClr val="accent2">
                      <a:lumMod val="75000"/>
                    </a:schemeClr>
                  </a:solidFill>
                  <a:latin typeface="+mn-lt"/>
                  <a:ea typeface="+mn-ea"/>
                </a:rPr>
                <a:t>Gedoopt leven</a:t>
              </a:r>
              <a:endParaRPr lang="nl-NL" sz="1600" b="1" dirty="0">
                <a:solidFill>
                  <a:schemeClr val="accent2">
                    <a:lumMod val="75000"/>
                  </a:schemeClr>
                </a:solidFill>
                <a:latin typeface="+mn-lt"/>
                <a:ea typeface="+mn-ea"/>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2"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8"/>
          <p:cNvSpPr txBox="1">
            <a:spLocks noChangeArrowheads="1"/>
          </p:cNvSpPr>
          <p:nvPr/>
        </p:nvSpPr>
        <p:spPr bwMode="auto">
          <a:xfrm>
            <a:off x="755576" y="1484784"/>
            <a:ext cx="7632848" cy="707886"/>
          </a:xfrm>
          <a:prstGeom prst="rect">
            <a:avLst/>
          </a:prstGeom>
          <a:noFill/>
          <a:ln w="9525">
            <a:noFill/>
            <a:miter lim="800000"/>
            <a:headEnd/>
            <a:tailEnd/>
          </a:ln>
        </p:spPr>
        <p:txBody>
          <a:bodyPr wrap="square">
            <a:spAutoFit/>
          </a:bodyPr>
          <a:lstStyle/>
          <a:p>
            <a:pPr algn="ctr"/>
            <a:r>
              <a:rPr lang="nl-NL" sz="4000" b="1" dirty="0" smtClean="0"/>
              <a:t>Je hart</a:t>
            </a:r>
            <a:r>
              <a:rPr lang="nl-NL" sz="2400" dirty="0" smtClean="0"/>
              <a:t> </a:t>
            </a:r>
            <a:endParaRPr lang="nl-NL" sz="2400" dirty="0"/>
          </a:p>
        </p:txBody>
      </p:sp>
      <p:grpSp>
        <p:nvGrpSpPr>
          <p:cNvPr id="2" name="Groep 7"/>
          <p:cNvGrpSpPr>
            <a:grpSpLocks/>
          </p:cNvGrpSpPr>
          <p:nvPr/>
        </p:nvGrpSpPr>
        <p:grpSpPr bwMode="auto">
          <a:xfrm>
            <a:off x="0" y="4508500"/>
            <a:ext cx="1789113" cy="2205038"/>
            <a:chOff x="0" y="4509120"/>
            <a:chExt cx="1788823" cy="2204864"/>
          </a:xfrm>
        </p:grpSpPr>
        <p:pic>
          <p:nvPicPr>
            <p:cNvPr id="3077" name="Picture 2"/>
            <p:cNvPicPr>
              <a:picLocks noChangeAspect="1" noChangeArrowheads="1"/>
            </p:cNvPicPr>
            <p:nvPr/>
          </p:nvPicPr>
          <p:blipFill>
            <a:blip r:embed="rId3" cstate="print"/>
            <a:srcRect t="31447"/>
            <a:stretch>
              <a:fillRect/>
            </a:stretch>
          </p:blipFill>
          <p:spPr bwMode="auto">
            <a:xfrm>
              <a:off x="179512" y="5301208"/>
              <a:ext cx="1381531" cy="1412776"/>
            </a:xfrm>
            <a:prstGeom prst="rect">
              <a:avLst/>
            </a:prstGeom>
            <a:noFill/>
            <a:ln w="9525">
              <a:noFill/>
              <a:miter lim="800000"/>
              <a:headEnd/>
              <a:tailEnd/>
            </a:ln>
          </p:spPr>
        </p:pic>
        <p:sp>
          <p:nvSpPr>
            <p:cNvPr id="11" name="Tekstvak 10"/>
            <p:cNvSpPr txBox="1"/>
            <p:nvPr/>
          </p:nvSpPr>
          <p:spPr>
            <a:xfrm>
              <a:off x="0" y="4509120"/>
              <a:ext cx="1788823" cy="584154"/>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3 </a:t>
              </a:r>
            </a:p>
            <a:p>
              <a:pPr algn="ctr" fontAlgn="auto">
                <a:spcBef>
                  <a:spcPts val="0"/>
                </a:spcBef>
                <a:spcAft>
                  <a:spcPts val="0"/>
                </a:spcAft>
                <a:defRPr/>
              </a:pPr>
              <a:r>
                <a:rPr lang="nl-NL" sz="1600" b="1" dirty="0">
                  <a:solidFill>
                    <a:schemeClr val="accent2">
                      <a:lumMod val="75000"/>
                    </a:schemeClr>
                  </a:solidFill>
                  <a:latin typeface="+mn-lt"/>
                  <a:ea typeface="+mn-ea"/>
                </a:rPr>
                <a:t>Gedoopt leven</a:t>
              </a:r>
              <a:endParaRPr lang="nl-NL" sz="1600" b="1" dirty="0">
                <a:solidFill>
                  <a:schemeClr val="accent2">
                    <a:lumMod val="75000"/>
                  </a:schemeClr>
                </a:solidFill>
                <a:latin typeface="+mn-lt"/>
                <a:ea typeface="+mn-ea"/>
              </a:endParaRPr>
            </a:p>
          </p:txBody>
        </p:sp>
      </p:grpSp>
      <p:pic>
        <p:nvPicPr>
          <p:cNvPr id="3076" name="Picture 3"/>
          <p:cNvPicPr>
            <a:picLocks noChangeAspect="1" noChangeArrowheads="1"/>
          </p:cNvPicPr>
          <p:nvPr/>
        </p:nvPicPr>
        <p:blipFill>
          <a:blip r:embed="rId4" cstate="print"/>
          <a:srcRect/>
          <a:stretch>
            <a:fillRect/>
          </a:stretch>
        </p:blipFill>
        <p:spPr bwMode="auto">
          <a:xfrm>
            <a:off x="4139952" y="3599106"/>
            <a:ext cx="4632920" cy="285361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2"/>
          <p:cNvPicPr>
            <a:picLocks noChangeAspect="1" noChangeArrowheads="1"/>
          </p:cNvPicPr>
          <p:nvPr/>
        </p:nvPicPr>
        <p:blipFill>
          <a:blip r:embed="rId2" cstate="print"/>
          <a:srcRect/>
          <a:stretch>
            <a:fillRect/>
          </a:stretch>
        </p:blipFill>
        <p:spPr bwMode="auto">
          <a:xfrm>
            <a:off x="-52890738" y="-31926213"/>
            <a:ext cx="23726775" cy="17794288"/>
          </a:xfrm>
          <a:prstGeom prst="rect">
            <a:avLst/>
          </a:prstGeom>
          <a:noFill/>
          <a:ln w="9525">
            <a:noFill/>
            <a:miter lim="800000"/>
            <a:headEnd/>
            <a:tailEnd/>
          </a:ln>
        </p:spPr>
      </p:pic>
      <p:sp>
        <p:nvSpPr>
          <p:cNvPr id="6146" name="Tekstvak 8"/>
          <p:cNvSpPr txBox="1">
            <a:spLocks noChangeArrowheads="1"/>
          </p:cNvSpPr>
          <p:nvPr/>
        </p:nvSpPr>
        <p:spPr bwMode="auto">
          <a:xfrm>
            <a:off x="2195735" y="332657"/>
            <a:ext cx="6552729" cy="5016758"/>
          </a:xfrm>
          <a:prstGeom prst="rect">
            <a:avLst/>
          </a:prstGeom>
          <a:noFill/>
          <a:ln w="9525">
            <a:noFill/>
            <a:miter lim="800000"/>
            <a:headEnd/>
            <a:tailEnd/>
          </a:ln>
        </p:spPr>
        <p:txBody>
          <a:bodyPr wrap="square">
            <a:spAutoFit/>
          </a:bodyPr>
          <a:lstStyle/>
          <a:p>
            <a:r>
              <a:rPr lang="nl-NL" sz="2000" b="1" dirty="0"/>
              <a:t>Jeremia 31</a:t>
            </a:r>
            <a:r>
              <a:rPr lang="nl-NL" sz="2000" b="1" dirty="0" smtClean="0"/>
              <a:t>: 31-34</a:t>
            </a:r>
            <a:endParaRPr lang="nl-NL" sz="2000" b="1" dirty="0"/>
          </a:p>
          <a:p>
            <a:r>
              <a:rPr lang="nl-NL" sz="2000" dirty="0" smtClean="0"/>
              <a:t>31 </a:t>
            </a:r>
            <a:r>
              <a:rPr lang="nl-NL" sz="2000" dirty="0"/>
              <a:t>De dag zal komen – spreekt de HEER – dat ik met het volk van Israël en het volk van Juda een nieuw verbond sluit, 32 een ander verbond dan ik met hun voorouders sloot toen ik hen bij de hand nam om hen uit Egypte weg te leiden. Zij hebben dat verbond verbroken, hoewel ze mij toebehoorden – spreekt de HEER. </a:t>
            </a:r>
            <a:endParaRPr lang="nl-NL" sz="2000" dirty="0" smtClean="0"/>
          </a:p>
          <a:p>
            <a:r>
              <a:rPr lang="nl-NL" sz="2000" dirty="0" smtClean="0"/>
              <a:t>33 </a:t>
            </a:r>
            <a:r>
              <a:rPr lang="nl-NL" sz="2000" dirty="0"/>
              <a:t>Maar dit is het verbond dat ik in de toekomst met Israël zal sluiten – spreekt de HEER: Ik zal mijn wet in hun binnenste leggen en hem in hun hart schrijven. Dan zal ik hun God zijn en zij mijn volk. 34 Men zal elkaar niet meer hoeven te onderwijzen met de woorden: </a:t>
            </a:r>
            <a:r>
              <a:rPr lang="nl-NL" altLang="en-US" sz="2000" dirty="0"/>
              <a:t>“</a:t>
            </a:r>
            <a:r>
              <a:rPr lang="nl-NL" sz="2000" dirty="0"/>
              <a:t>Leer de HEER kennen,</a:t>
            </a:r>
            <a:r>
              <a:rPr lang="nl-NL" altLang="en-US" sz="2000" dirty="0"/>
              <a:t>”</a:t>
            </a:r>
            <a:r>
              <a:rPr lang="nl-NL" sz="2000" dirty="0"/>
              <a:t> want iedereen, van groot tot klein, kent mij dan al – spreekt de HEER. Ik zal hun zonden vergeven en nooit meer denken aan wat ze hebben misdaan.</a:t>
            </a:r>
            <a:endParaRPr lang="nl-NL" sz="2000" b="1" dirty="0"/>
          </a:p>
          <a:p>
            <a:endParaRPr lang="nl-NL" sz="2000" b="1" dirty="0"/>
          </a:p>
        </p:txBody>
      </p:sp>
      <p:sp>
        <p:nvSpPr>
          <p:cNvPr id="6147" name="Rechthoek 9"/>
          <p:cNvSpPr>
            <a:spLocks noChangeArrowheads="1"/>
          </p:cNvSpPr>
          <p:nvPr/>
        </p:nvSpPr>
        <p:spPr bwMode="auto">
          <a:xfrm>
            <a:off x="1908175" y="1412875"/>
            <a:ext cx="6192838" cy="646113"/>
          </a:xfrm>
          <a:prstGeom prst="rect">
            <a:avLst/>
          </a:prstGeom>
          <a:noFill/>
          <a:ln w="9525">
            <a:noFill/>
            <a:miter lim="800000"/>
            <a:headEnd/>
            <a:tailEnd/>
          </a:ln>
        </p:spPr>
        <p:txBody>
          <a:bodyPr>
            <a:spAutoFit/>
          </a:bodyPr>
          <a:lstStyle/>
          <a:p>
            <a:r>
              <a:rPr lang="nl-NL"/>
              <a:t/>
            </a:r>
            <a:br>
              <a:rPr lang="nl-NL"/>
            </a:br>
            <a:endParaRPr lang="nl-NL"/>
          </a:p>
        </p:txBody>
      </p:sp>
      <p:pic>
        <p:nvPicPr>
          <p:cNvPr id="6148" name="Picture 3"/>
          <p:cNvPicPr>
            <a:picLocks noChangeAspect="1" noChangeArrowheads="1"/>
          </p:cNvPicPr>
          <p:nvPr/>
        </p:nvPicPr>
        <p:blipFill>
          <a:blip r:embed="rId3" cstate="print"/>
          <a:srcRect/>
          <a:stretch>
            <a:fillRect/>
          </a:stretch>
        </p:blipFill>
        <p:spPr bwMode="auto">
          <a:xfrm>
            <a:off x="179388" y="188913"/>
            <a:ext cx="1752600" cy="1079500"/>
          </a:xfrm>
          <a:prstGeom prst="rect">
            <a:avLst/>
          </a:prstGeom>
          <a:noFill/>
          <a:ln w="9525">
            <a:noFill/>
            <a:miter lim="800000"/>
            <a:headEnd/>
            <a:tailEnd/>
          </a:ln>
        </p:spPr>
      </p:pic>
      <p:grpSp>
        <p:nvGrpSpPr>
          <p:cNvPr id="6149" name="Groep 13"/>
          <p:cNvGrpSpPr>
            <a:grpSpLocks/>
          </p:cNvGrpSpPr>
          <p:nvPr/>
        </p:nvGrpSpPr>
        <p:grpSpPr bwMode="auto">
          <a:xfrm>
            <a:off x="0" y="4508500"/>
            <a:ext cx="1789113" cy="2205038"/>
            <a:chOff x="0" y="4509120"/>
            <a:chExt cx="1788823" cy="2204864"/>
          </a:xfrm>
        </p:grpSpPr>
        <p:pic>
          <p:nvPicPr>
            <p:cNvPr id="6150"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6" name="Tekstvak 15"/>
            <p:cNvSpPr txBox="1"/>
            <p:nvPr/>
          </p:nvSpPr>
          <p:spPr>
            <a:xfrm>
              <a:off x="0" y="4509120"/>
              <a:ext cx="1788823" cy="584154"/>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3 </a:t>
              </a:r>
            </a:p>
            <a:p>
              <a:pPr algn="ctr" fontAlgn="auto">
                <a:spcBef>
                  <a:spcPts val="0"/>
                </a:spcBef>
                <a:spcAft>
                  <a:spcPts val="0"/>
                </a:spcAft>
                <a:defRPr/>
              </a:pPr>
              <a:r>
                <a:rPr lang="nl-NL" sz="1600" b="1" dirty="0">
                  <a:solidFill>
                    <a:schemeClr val="accent2">
                      <a:lumMod val="75000"/>
                    </a:schemeClr>
                  </a:solidFill>
                  <a:latin typeface="+mn-lt"/>
                  <a:ea typeface="+mn-ea"/>
                </a:rPr>
                <a:t>Gedoopt leven</a:t>
              </a:r>
              <a:endParaRPr lang="nl-NL" sz="1600" b="1" dirty="0">
                <a:solidFill>
                  <a:schemeClr val="accent2">
                    <a:lumMod val="75000"/>
                  </a:schemeClr>
                </a:solidFill>
                <a:latin typeface="+mn-lt"/>
                <a:ea typeface="+mn-ea"/>
              </a:endParaRPr>
            </a:p>
          </p:txBody>
        </p:sp>
      </p:grpSp>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572</Words>
  <Application>Microsoft Office PowerPoint</Application>
  <PresentationFormat>Diavoorstelling (4:3)</PresentationFormat>
  <Paragraphs>45</Paragraphs>
  <Slides>10</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Calibri</vt:lpstr>
      <vt:lpstr>MS PGothic</vt:lpstr>
      <vt:lpstr>Arial</vt:lpstr>
      <vt:lpstr>Office-thema</vt:lpstr>
      <vt:lpstr>Dia 1</vt:lpstr>
      <vt:lpstr>Dia 2</vt:lpstr>
      <vt:lpstr>Dia 3</vt:lpstr>
      <vt:lpstr>Dia 4</vt:lpstr>
      <vt:lpstr>Dia 5</vt:lpstr>
      <vt:lpstr>Dia 6</vt:lpstr>
      <vt:lpstr>Dia 7</vt:lpstr>
      <vt:lpstr>Dia 8</vt:lpstr>
      <vt:lpstr>Dia 9</vt:lpstr>
      <vt:lpstr>Dia 10</vt:lpstr>
    </vt:vector>
  </TitlesOfParts>
  <Company>Thuis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José Korsaan</dc:creator>
  <cp:lastModifiedBy>Ingrid Plantinga</cp:lastModifiedBy>
  <cp:revision>14</cp:revision>
  <dcterms:created xsi:type="dcterms:W3CDTF">2013-05-06T07:30:54Z</dcterms:created>
  <dcterms:modified xsi:type="dcterms:W3CDTF">2014-04-15T12:36:47Z</dcterms:modified>
</cp:coreProperties>
</file>