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2" r:id="rId2"/>
    <p:sldId id="273" r:id="rId3"/>
    <p:sldId id="268" r:id="rId4"/>
    <p:sldId id="274" r:id="rId5"/>
    <p:sldId id="269" r:id="rId6"/>
    <p:sldId id="270" r:id="rId7"/>
    <p:sldId id="275" r:id="rId8"/>
    <p:sldId id="276" r:id="rId9"/>
    <p:sldId id="271" r:id="rId10"/>
    <p:sldId id="277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5E66715-561C-45AA-81B0-B2A133A101CD}" type="datetimeFigureOut">
              <a:rPr lang="nl-NL"/>
              <a:pPr/>
              <a:t>27-1-2014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F6DB9CE-5552-4579-A72D-959BD80CB2F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FB0B26-AD0B-4322-B5ED-A87BA5788489}" type="slidenum">
              <a:rPr lang="nl-NL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FB0B26-AD0B-4322-B5ED-A87BA5788489}" type="slidenum">
              <a:rPr lang="nl-NL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FB0B26-AD0B-4322-B5ED-A87BA5788489}" type="slidenum">
              <a:rPr lang="nl-NL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229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C35B2F-BBA8-4E5E-B9BB-3E4F57C88332}" type="slidenum">
              <a:rPr lang="nl-NL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FB0B26-AD0B-4322-B5ED-A87BA5788489}" type="slidenum">
              <a:rPr lang="nl-NL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331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D6C7A7-CC57-4D05-8035-0A3FEC893614}" type="slidenum">
              <a:rPr lang="nl-NL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433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D103E7-2539-478E-AE51-30025B830406}" type="slidenum">
              <a:rPr lang="nl-NL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433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D103E7-2539-478E-AE51-30025B830406}" type="slidenum">
              <a:rPr lang="nl-NL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FB0B26-AD0B-4322-B5ED-A87BA5788489}" type="slidenum">
              <a:rPr lang="nl-NL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4A77F3-251C-4E58-A308-00300492159E}" type="slidenum">
              <a:rPr lang="nl-NL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2C31789-614E-485C-9BA7-C83FEEAD1960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5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0386A78-8C3B-4D83-9728-B5F272ED5DAD}" type="slidenum">
              <a:rPr lang="nl-NL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BE3A06-9ED4-41BB-BC23-832DC368B91D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DA289-9F35-4E42-91EE-285582E0933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4DECEB-EEE2-4D0E-A9E7-C02839FF09B3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2362F-76CD-4228-B318-F150D5382C2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263C65-4ED1-43DF-8AA3-A750FE07AFBE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83010-3BC1-4014-81A0-50DBF58CFAD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112A508-E902-48C4-A4A5-3020F5BE69D6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5E47939-40AF-4F6F-8101-157A82BA43D8}" type="slidenum">
              <a:rPr lang="nl-NL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6055A2-1988-4027-8A10-FDF44033D376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58867-CD6F-4079-8EE9-3B2902CF23B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5679DF-BFAE-4F78-9047-23FF1C6F5913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8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30BE4-365E-4C53-8A6D-C092B22CE95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D2D51F-1D9F-4B9E-BA41-AD0FCF0ABBEF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AAEF3-28F0-4585-A5C4-58A49E68602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A584E-60BE-4141-A3F7-4872EC7F3E1A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847CF-503A-42D6-AAC1-5CECE322E1F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4C274A-BA0C-4654-A66A-4481C312B576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D2D73-7DF3-45EC-AFFE-249CAC5FC99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met één afgeknipte en afgeronde hoek 8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endParaRPr lang="nl-NL"/>
          </a:p>
        </p:txBody>
      </p:sp>
      <p:sp>
        <p:nvSpPr>
          <p:cNvPr id="6" name="Rechthoekige driehoek 11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CEAA56-1951-452C-9A64-9E8935406C8F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10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11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6E9D73F-559A-4920-AF4A-DF385F43C93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fld id="{CA364714-F477-40C6-8CFE-A8E1AA4C8B9C}" type="datetime1">
              <a:rPr lang="nl-NL"/>
              <a:pPr/>
              <a:t>27-1-2014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A2185148-64D2-4035-B377-DB2F1ED1E60F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1033" name="Groe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4680520" cy="3744416"/>
          </a:xfrm>
        </p:spPr>
        <p:txBody>
          <a:bodyPr>
            <a:normAutofit lnSpcReduction="10000"/>
          </a:bodyPr>
          <a:lstStyle/>
          <a:p>
            <a:pPr marR="0" algn="l">
              <a:lnSpc>
                <a:spcPct val="80000"/>
              </a:lnSpc>
            </a:pPr>
            <a:r>
              <a:rPr lang="nl-NL" sz="2400" b="1" dirty="0" smtClean="0"/>
              <a:t>Wat doe ik hier vandaag?</a:t>
            </a:r>
          </a:p>
          <a:p>
            <a:pPr marR="0" algn="l">
              <a:lnSpc>
                <a:spcPct val="80000"/>
              </a:lnSpc>
            </a:pPr>
            <a:endParaRPr lang="nl-NL" sz="2400" b="1" dirty="0" smtClean="0"/>
          </a:p>
          <a:p>
            <a:pPr marR="0"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/>
              <a:t>Ik leer waarom mensen zo enthousiast waren over Jezus toen Hij op aarde rondliep. </a:t>
            </a:r>
          </a:p>
          <a:p>
            <a:pPr marR="0" algn="l">
              <a:lnSpc>
                <a:spcPct val="80000"/>
              </a:lnSpc>
              <a:buFont typeface="Arial" pitchFamily="34" charset="0"/>
              <a:buChar char="•"/>
            </a:pPr>
            <a:endParaRPr lang="nl-NL" sz="2400" dirty="0" smtClean="0"/>
          </a:p>
          <a:p>
            <a:pPr marR="0"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/>
              <a:t>Ik leer iets over mensen die Jezus ontmoetten en over Hem schreven. </a:t>
            </a:r>
          </a:p>
          <a:p>
            <a:pPr marR="0" algn="l">
              <a:lnSpc>
                <a:spcPct val="80000"/>
              </a:lnSpc>
              <a:buFont typeface="Arial" pitchFamily="34" charset="0"/>
              <a:buChar char="•"/>
            </a:pPr>
            <a:endParaRPr lang="nl-NL" sz="2400" dirty="0" smtClean="0"/>
          </a:p>
          <a:p>
            <a:pPr marR="0" algn="l">
              <a:lnSpc>
                <a:spcPct val="80000"/>
              </a:lnSpc>
              <a:buFont typeface="Arial" pitchFamily="34" charset="0"/>
              <a:buChar char="•"/>
            </a:pPr>
            <a:r>
              <a:rPr lang="nl-NL" sz="2400" dirty="0" smtClean="0"/>
              <a:t>Jezus wint door te verliezen. Hoe dat zit? Dat ga ik ontdekken.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412776"/>
            <a:ext cx="2618275" cy="3630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8863"/>
            <a:ext cx="51990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4680520" cy="2088232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nl-NL" sz="4000" b="1" dirty="0" smtClean="0"/>
              <a:t>Omgekeerde wereld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412776"/>
            <a:ext cx="2618275" cy="3630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8863"/>
            <a:ext cx="51990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4680520" cy="2088232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nl-NL" sz="4000" b="1" dirty="0" smtClean="0"/>
              <a:t>Een gat in de lucht!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412776"/>
            <a:ext cx="2618275" cy="3630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8863"/>
            <a:ext cx="51990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14400" y="1052736"/>
            <a:ext cx="5181600" cy="3802360"/>
          </a:xfrm>
        </p:spPr>
        <p:txBody>
          <a:bodyPr>
            <a:normAutofit lnSpcReduction="10000"/>
          </a:bodyPr>
          <a:lstStyle/>
          <a:p>
            <a:pPr marR="0" algn="l"/>
            <a:r>
              <a:rPr lang="nl-NL" sz="2000" b="1" dirty="0" smtClean="0"/>
              <a:t>Lucas 1</a:t>
            </a:r>
            <a:r>
              <a:rPr lang="nl-NL" sz="2000" b="1" dirty="0" smtClean="0"/>
              <a:t>: 1-4</a:t>
            </a:r>
            <a:endParaRPr lang="nl-NL" sz="2000" b="1" dirty="0" smtClean="0"/>
          </a:p>
          <a:p>
            <a:pPr marR="0" algn="l"/>
            <a:r>
              <a:rPr lang="nl-NL" sz="2000" dirty="0" smtClean="0"/>
              <a:t>1 Nadat reeds velen zich tot taak hebben gesteld om een verslag te schrijven over de gebeurtenissen die zich in ons midden hebben voltrokken, 2 en die ons zijn overgeleverd door degenen die vanaf het begin ooggetuigen zijn geweest en dienaren van het Woord zijn geworden, 3 leek het ook mij goed om alles van de aanvang af nauwkeurig na te gaan en deze gebeurtenissen in ordelijke vorm voor u, hooggeachte </a:t>
            </a:r>
            <a:r>
              <a:rPr lang="nl-NL" sz="2000" dirty="0" err="1" smtClean="0"/>
              <a:t>Theofilus</a:t>
            </a:r>
            <a:r>
              <a:rPr lang="nl-NL" sz="2000" dirty="0" smtClean="0"/>
              <a:t>, op schrift te stellen, 4 om u te overtuigen van de betrouwbaarheid van de zaken waarin u onderricht bent.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51996" y="3052663"/>
            <a:ext cx="2618276" cy="36303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8863"/>
            <a:ext cx="51990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4680520" cy="2088232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nl-NL" sz="4000" b="1" dirty="0" smtClean="0"/>
              <a:t>Het leven </a:t>
            </a:r>
          </a:p>
          <a:p>
            <a:pPr marR="0" algn="l">
              <a:lnSpc>
                <a:spcPct val="80000"/>
              </a:lnSpc>
            </a:pPr>
            <a:r>
              <a:rPr lang="nl-NL" sz="4000" b="1" dirty="0" smtClean="0"/>
              <a:t>is een feest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412776"/>
            <a:ext cx="2618275" cy="3630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8863"/>
            <a:ext cx="51990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692696"/>
            <a:ext cx="7560840" cy="4260304"/>
          </a:xfrm>
        </p:spPr>
        <p:txBody>
          <a:bodyPr>
            <a:normAutofit lnSpcReduction="10000"/>
          </a:bodyPr>
          <a:lstStyle/>
          <a:p>
            <a:pPr marR="0" algn="l">
              <a:lnSpc>
                <a:spcPct val="90000"/>
              </a:lnSpc>
            </a:pPr>
            <a:r>
              <a:rPr lang="nl-NL" sz="2400" b="1" dirty="0" smtClean="0"/>
              <a:t>Johannes </a:t>
            </a:r>
            <a:r>
              <a:rPr lang="nl-NL" sz="2400" b="1" dirty="0" smtClean="0"/>
              <a:t>2: 1-11</a:t>
            </a:r>
            <a:endParaRPr lang="nl-NL" sz="2400" b="1" dirty="0" smtClean="0"/>
          </a:p>
          <a:p>
            <a:pPr marR="0" algn="l">
              <a:lnSpc>
                <a:spcPct val="90000"/>
              </a:lnSpc>
            </a:pPr>
            <a:r>
              <a:rPr lang="nl-NL" sz="2400" dirty="0" smtClean="0"/>
              <a:t>1 Op de derde dag was er een bruiloft in </a:t>
            </a:r>
            <a:r>
              <a:rPr lang="nl-NL" sz="2400" dirty="0" err="1" smtClean="0"/>
              <a:t>Kana</a:t>
            </a:r>
            <a:r>
              <a:rPr lang="nl-NL" sz="2400" dirty="0" smtClean="0"/>
              <a:t>, in </a:t>
            </a:r>
            <a:r>
              <a:rPr lang="nl-NL" sz="2400" dirty="0" err="1" smtClean="0"/>
              <a:t>Galilea</a:t>
            </a:r>
            <a:r>
              <a:rPr lang="nl-NL" sz="2400" dirty="0" smtClean="0"/>
              <a:t>. De moeder van Jezus was er, 2 en ook Jezus en zijn leerlingen waren op de bruiloft uitgenodigd. 3 Toen de wijn bijna op was, zei de moeder van Jezus tegen hem: </a:t>
            </a:r>
            <a:r>
              <a:rPr lang="nl-NL" altLang="en-US" sz="2400" dirty="0" smtClean="0"/>
              <a:t>‘</a:t>
            </a:r>
            <a:r>
              <a:rPr lang="nl-NL" sz="2400" dirty="0" smtClean="0"/>
              <a:t>Ze hebben geen wijn meer.</a:t>
            </a:r>
            <a:r>
              <a:rPr lang="nl-NL" altLang="en-US" sz="2400" dirty="0" smtClean="0"/>
              <a:t>’</a:t>
            </a:r>
            <a:r>
              <a:rPr lang="nl-NL" sz="2400" dirty="0" smtClean="0"/>
              <a:t> 4 </a:t>
            </a:r>
            <a:r>
              <a:rPr lang="nl-NL" altLang="en-US" sz="2400" dirty="0" smtClean="0"/>
              <a:t>‘</a:t>
            </a:r>
            <a:r>
              <a:rPr lang="nl-NL" sz="2400" dirty="0" smtClean="0"/>
              <a:t>Wat wilt u van me?</a:t>
            </a:r>
            <a:r>
              <a:rPr lang="nl-NL" altLang="en-US" sz="2400" dirty="0" smtClean="0"/>
              <a:t>’</a:t>
            </a:r>
            <a:r>
              <a:rPr lang="nl-NL" sz="2400" dirty="0" smtClean="0"/>
              <a:t> zei Jezus. </a:t>
            </a:r>
            <a:r>
              <a:rPr lang="nl-NL" altLang="en-US" sz="2400" dirty="0" smtClean="0"/>
              <a:t>‘</a:t>
            </a:r>
            <a:r>
              <a:rPr lang="nl-NL" sz="2400" dirty="0" smtClean="0"/>
              <a:t>Mijn tijd is nog niet gekomen.</a:t>
            </a:r>
            <a:r>
              <a:rPr lang="nl-NL" altLang="en-US" sz="2400" dirty="0" smtClean="0"/>
              <a:t>’</a:t>
            </a:r>
            <a:r>
              <a:rPr lang="nl-NL" sz="2400" dirty="0" smtClean="0"/>
              <a:t> 5 Daarop sprak zijn moeder de bedienden aan: </a:t>
            </a:r>
            <a:r>
              <a:rPr lang="nl-NL" altLang="en-US" sz="2400" dirty="0" smtClean="0"/>
              <a:t>‘</a:t>
            </a:r>
            <a:r>
              <a:rPr lang="nl-NL" sz="2400" dirty="0" smtClean="0"/>
              <a:t>Doe maar wat hij jullie zegt, wat het ook is.</a:t>
            </a:r>
            <a:r>
              <a:rPr lang="nl-NL" altLang="en-US" sz="2400" dirty="0" smtClean="0"/>
              <a:t>’</a:t>
            </a:r>
            <a:r>
              <a:rPr lang="nl-NL" sz="2400" dirty="0" smtClean="0"/>
              <a:t> 6 Nu stonden daar voor het Joodse reinigingsritueel zes stenen watervaten, elk met een inhoud van twee à drie </a:t>
            </a:r>
            <a:r>
              <a:rPr lang="nl-NL" sz="2400" dirty="0" err="1" smtClean="0"/>
              <a:t>metrete</a:t>
            </a:r>
            <a:r>
              <a:rPr lang="nl-NL" sz="2400" dirty="0" smtClean="0"/>
              <a:t>. 7 Jezus zei tegen de bedienden: </a:t>
            </a:r>
            <a:r>
              <a:rPr lang="nl-NL" altLang="en-US" sz="2400" dirty="0" smtClean="0"/>
              <a:t>‘</a:t>
            </a:r>
            <a:r>
              <a:rPr lang="nl-NL" sz="2400" dirty="0" smtClean="0"/>
              <a:t>Vul de vaten met water.</a:t>
            </a:r>
            <a:r>
              <a:rPr lang="nl-NL" altLang="en-US" sz="2400" dirty="0" smtClean="0"/>
              <a:t>’</a:t>
            </a:r>
            <a:r>
              <a:rPr lang="nl-NL" sz="2400" dirty="0" smtClean="0"/>
              <a:t> Ze vulden ze tot de rand. </a:t>
            </a:r>
            <a:endParaRPr lang="nl-NL" sz="2400" b="1" dirty="0" smtClean="0"/>
          </a:p>
          <a:p>
            <a:pPr marR="0" algn="l">
              <a:lnSpc>
                <a:spcPct val="90000"/>
              </a:lnSpc>
            </a:pPr>
            <a:endParaRPr lang="nl-NL" sz="20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11741" y="4797152"/>
            <a:ext cx="1360197" cy="1886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08575"/>
            <a:ext cx="45720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620688"/>
            <a:ext cx="7776864" cy="4332312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nl-NL" sz="2400" b="1" dirty="0" smtClean="0"/>
              <a:t>Johannes 2:1-11</a:t>
            </a:r>
          </a:p>
          <a:p>
            <a:pPr marR="0" algn="l">
              <a:lnSpc>
                <a:spcPct val="90000"/>
              </a:lnSpc>
            </a:pPr>
            <a:r>
              <a:rPr lang="nl-NL" sz="2400" dirty="0" smtClean="0"/>
              <a:t>8 Toen zei hij: </a:t>
            </a:r>
            <a:r>
              <a:rPr lang="nl-NL" altLang="en-US" sz="2400" dirty="0" smtClean="0"/>
              <a:t>‘</a:t>
            </a:r>
            <a:r>
              <a:rPr lang="nl-NL" sz="2400" dirty="0" smtClean="0"/>
              <a:t>Schep er nu wat uit, en breng dat naar de ceremoniemeester.</a:t>
            </a:r>
            <a:r>
              <a:rPr lang="nl-NL" altLang="en-US" sz="2400" dirty="0" smtClean="0"/>
              <a:t>’</a:t>
            </a:r>
            <a:r>
              <a:rPr lang="nl-NL" sz="2400" dirty="0" smtClean="0"/>
              <a:t> Dat deden ze. 9 En toen de ceremoniemeester het water dat wijn geworden was, proefde – hij wist niet waar die vandaan kwam, maar de bedienden die het water geschept hadden wisten het wel – riep hij de bruidegom 10 en zei tegen hem: </a:t>
            </a:r>
            <a:r>
              <a:rPr lang="nl-NL" altLang="en-US" sz="2400" dirty="0" smtClean="0"/>
              <a:t>‘</a:t>
            </a:r>
            <a:r>
              <a:rPr lang="nl-NL" sz="2400" dirty="0" smtClean="0"/>
              <a:t>Iedereen zet zijn gasten eerst de goede wijn voor en als ze dronken zijn de minder goede. Maar u hebt de beste wijn tot nu bewaard!</a:t>
            </a:r>
            <a:r>
              <a:rPr lang="nl-NL" altLang="en-US" sz="2400" dirty="0" smtClean="0"/>
              <a:t>’</a:t>
            </a:r>
            <a:r>
              <a:rPr lang="nl-NL" sz="2400" dirty="0" smtClean="0"/>
              <a:t> 11 Dit heeft Jezus in </a:t>
            </a:r>
            <a:r>
              <a:rPr lang="nl-NL" sz="2400" dirty="0" err="1" smtClean="0"/>
              <a:t>Kana</a:t>
            </a:r>
            <a:r>
              <a:rPr lang="nl-NL" sz="2400" dirty="0" smtClean="0"/>
              <a:t>, in </a:t>
            </a:r>
            <a:r>
              <a:rPr lang="nl-NL" sz="2400" dirty="0" err="1" smtClean="0"/>
              <a:t>Galilea</a:t>
            </a:r>
            <a:r>
              <a:rPr lang="nl-NL" sz="2400" dirty="0" smtClean="0"/>
              <a:t>, gedaan als eerste wonderteken; hij toonde zo zijn grootheid en zijn leerlingen geloofden in hem. </a:t>
            </a:r>
            <a:endParaRPr lang="nl-NL" sz="2400" b="1" dirty="0" smtClean="0"/>
          </a:p>
          <a:p>
            <a:pPr marR="0" algn="l">
              <a:lnSpc>
                <a:spcPct val="90000"/>
              </a:lnSpc>
            </a:pPr>
            <a:endParaRPr lang="nl-NL" sz="2000" dirty="0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8863"/>
            <a:ext cx="51990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11741" y="4797152"/>
            <a:ext cx="1360197" cy="1886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8888" y="548680"/>
            <a:ext cx="7123112" cy="4824536"/>
          </a:xfrm>
        </p:spPr>
        <p:txBody>
          <a:bodyPr>
            <a:normAutofit fontScale="92500" lnSpcReduction="20000"/>
          </a:bodyPr>
          <a:lstStyle/>
          <a:p>
            <a:pPr marR="0" algn="l">
              <a:lnSpc>
                <a:spcPct val="90000"/>
              </a:lnSpc>
            </a:pPr>
            <a:r>
              <a:rPr lang="nl-NL" sz="2100" b="1" dirty="0" err="1" smtClean="0"/>
              <a:t>Jesaja</a:t>
            </a:r>
            <a:r>
              <a:rPr lang="nl-NL" sz="2100" b="1" dirty="0" smtClean="0"/>
              <a:t> 25: 6-9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6 Op deze berg richt de HEER van de hemelse machten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voor alle volken een feestmaal aan: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uitgelezen gerechten en belegen wijnen,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een feestmaal rijk aan merg en vet,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met pure, rijpe wijnen.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7 Op deze berg vernietigt hij het waas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dat alle volken het zicht beneemt,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de sluier waarmee alle volken omhuld zijn.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8 Voor altijd doet hij de dood teniet.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God, de HEER, wist de tranen van elk gezicht,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de smaad van zijn volk neemt hij van de aarde weg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– de HEER heeft gesproken.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9 Op die dag zal men zeggen: ‘Hij is onze God!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Hij was onze hoop: hij zou ons redden.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Hij is de HEER, hij was onze hoop.</a:t>
            </a:r>
          </a:p>
          <a:p>
            <a:pPr marR="0" algn="l">
              <a:lnSpc>
                <a:spcPct val="90000"/>
              </a:lnSpc>
            </a:pPr>
            <a:r>
              <a:rPr lang="nl-NL" sz="2100" dirty="0" smtClean="0"/>
              <a:t>Juich en wees blij: hij heeft ons gered!’ </a:t>
            </a:r>
            <a:endParaRPr lang="nl-NL" sz="2100" b="1" dirty="0" smtClean="0"/>
          </a:p>
          <a:p>
            <a:pPr marR="0" algn="l">
              <a:lnSpc>
                <a:spcPct val="90000"/>
              </a:lnSpc>
            </a:pPr>
            <a:endParaRPr lang="nl-NL" sz="2000" dirty="0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5246524"/>
            <a:ext cx="4211960" cy="161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11741" y="4797152"/>
            <a:ext cx="1360197" cy="18866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2636912"/>
            <a:ext cx="4680520" cy="2088232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nl-NL" sz="4000" b="1" dirty="0" smtClean="0"/>
              <a:t>Geloof jij het?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412776"/>
            <a:ext cx="2618275" cy="3630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8863"/>
            <a:ext cx="5199063" cy="198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116634" y="3068961"/>
            <a:ext cx="3312371" cy="72007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100" dirty="0" smtClean="0">
                <a:solidFill>
                  <a:schemeClr val="bg1"/>
                </a:solidFill>
              </a:rPr>
              <a:t>Les  3 Goed nieuws</a:t>
            </a:r>
            <a:r>
              <a:rPr lang="nl-NL" sz="2800" dirty="0" smtClean="0">
                <a:solidFill>
                  <a:schemeClr val="bg1"/>
                </a:solidFill>
              </a:rPr>
              <a:t/>
            </a:r>
            <a:br>
              <a:rPr lang="nl-NL" sz="2800" dirty="0" smtClean="0">
                <a:solidFill>
                  <a:schemeClr val="bg1"/>
                </a:solidFill>
              </a:rPr>
            </a:b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90600" y="908050"/>
            <a:ext cx="7620000" cy="4654550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nl-NL" sz="2000" b="1" dirty="0" smtClean="0"/>
              <a:t>Johannes 1:44-51</a:t>
            </a:r>
          </a:p>
          <a:p>
            <a:pPr marR="0" algn="l">
              <a:lnSpc>
                <a:spcPct val="90000"/>
              </a:lnSpc>
            </a:pPr>
            <a:r>
              <a:rPr lang="nl-NL" sz="2000" dirty="0" smtClean="0"/>
              <a:t>44 </a:t>
            </a:r>
            <a:r>
              <a:rPr lang="nl-NL" sz="2000" dirty="0" err="1" smtClean="0"/>
              <a:t>Filippus</a:t>
            </a:r>
            <a:r>
              <a:rPr lang="nl-NL" sz="2000" dirty="0" smtClean="0"/>
              <a:t> kwam uit </a:t>
            </a:r>
            <a:r>
              <a:rPr lang="nl-NL" sz="2000" dirty="0" err="1" smtClean="0"/>
              <a:t>Betsaïda</a:t>
            </a:r>
            <a:r>
              <a:rPr lang="nl-NL" sz="2000" dirty="0" smtClean="0"/>
              <a:t>, uit dezelfde stad als </a:t>
            </a:r>
            <a:r>
              <a:rPr lang="nl-NL" sz="2000" dirty="0" err="1" smtClean="0"/>
              <a:t>Andreas</a:t>
            </a:r>
            <a:r>
              <a:rPr lang="nl-NL" sz="2000" dirty="0" smtClean="0"/>
              <a:t> en Petrus. 45 Hij kwam Natanaël tegen en zei tegen hem: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We hebben de man gevonden over wie Mozes in de wet geschreven heeft en over wie ook de profeten spreken: Jezus, de zoon van Jozef, uit </a:t>
            </a:r>
            <a:r>
              <a:rPr lang="nl-NL" sz="2000" dirty="0" err="1" smtClean="0"/>
              <a:t>Nazaret</a:t>
            </a:r>
            <a:r>
              <a:rPr lang="nl-NL" sz="2000" dirty="0" smtClean="0"/>
              <a:t>!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46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Uit </a:t>
            </a:r>
            <a:r>
              <a:rPr lang="nl-NL" sz="2000" dirty="0" err="1" smtClean="0"/>
              <a:t>Nazaret</a:t>
            </a:r>
            <a:r>
              <a:rPr lang="nl-NL" sz="2000" dirty="0" smtClean="0"/>
              <a:t>?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zei Natanaël.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Kan daar iets goeds vandaan komen?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Ga zelf maar kijken,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zei </a:t>
            </a:r>
            <a:r>
              <a:rPr lang="nl-NL" sz="2000" dirty="0" err="1" smtClean="0"/>
              <a:t>Filippus</a:t>
            </a:r>
            <a:r>
              <a:rPr lang="nl-NL" sz="2000" dirty="0" smtClean="0"/>
              <a:t>. 47 Jezus zag Natanaël aankomen en zei: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Dat is nu een echte Israëliet, een mens zonder bedrog.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48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Waar kent u mij van?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vroeg Natanaël. Jezus antwoordde: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Ik had je al gezien voordat </a:t>
            </a:r>
            <a:r>
              <a:rPr lang="nl-NL" sz="2000" dirty="0" err="1" smtClean="0"/>
              <a:t>Filippus</a:t>
            </a:r>
            <a:r>
              <a:rPr lang="nl-NL" sz="2000" dirty="0" smtClean="0"/>
              <a:t> je riep, toen je onder de vijgenboom zat.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49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Rabbi, u bent de Zoon van God, u bent de koning van Israël!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zei Natanaël. 50 Jezus vroeg: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Geloof je omdat ik tegen je zei dat ik je onder de vijgenboom zag zitten? Je zult nog grotere dingen zien.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51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Waarachtig, ik verzeker jullie,</a:t>
            </a:r>
            <a:r>
              <a:rPr lang="nl-NL" altLang="en-US" sz="2000" dirty="0" smtClean="0"/>
              <a:t>’</a:t>
            </a:r>
            <a:r>
              <a:rPr lang="nl-NL" sz="2000" dirty="0" smtClean="0"/>
              <a:t> voegde hij eraan toe, </a:t>
            </a:r>
            <a:r>
              <a:rPr lang="nl-NL" altLang="en-US" sz="2000" dirty="0" smtClean="0"/>
              <a:t>‘</a:t>
            </a:r>
            <a:r>
              <a:rPr lang="nl-NL" sz="2000" dirty="0" smtClean="0"/>
              <a:t>jullie zullen de hemel geopend zien, en de engelen van God zien omhooggaan en neerdalen naar de Mensenzoon.</a:t>
            </a:r>
            <a:r>
              <a:rPr lang="nl-NL" altLang="en-US" sz="2000" dirty="0" smtClean="0"/>
              <a:t>’</a:t>
            </a:r>
            <a:endParaRPr lang="nl-NL" altLang="ja-JP" sz="2000" b="1" dirty="0" smtClean="0"/>
          </a:p>
          <a:p>
            <a:pPr marR="0" algn="l">
              <a:lnSpc>
                <a:spcPct val="90000"/>
              </a:lnSpc>
            </a:pPr>
            <a:endParaRPr lang="nl-NL" sz="2000" dirty="0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487988"/>
            <a:ext cx="358140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9B7626"/>
              </a:clrFrom>
              <a:clrTo>
                <a:srgbClr val="9B762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5313998"/>
            <a:ext cx="987570" cy="1369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854</Words>
  <Application>Microsoft Office PowerPoint</Application>
  <PresentationFormat>Diavoorstelling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Stroom</vt:lpstr>
      <vt:lpstr>Les  3 Goed nieuws </vt:lpstr>
      <vt:lpstr>Les  3 Goed nieuws </vt:lpstr>
      <vt:lpstr>Les  3 Goed nieuws </vt:lpstr>
      <vt:lpstr>Les  3 Goed nieuws </vt:lpstr>
      <vt:lpstr>Les  3 Goed nieuws </vt:lpstr>
      <vt:lpstr>Les  3 Goed nieuws </vt:lpstr>
      <vt:lpstr>Les  3 Goed nieuws </vt:lpstr>
      <vt:lpstr>Les  3 Goed nieuws </vt:lpstr>
      <vt:lpstr>Les  3 Goed nieuws </vt:lpstr>
      <vt:lpstr>Les  3 Goed nieuws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31</cp:revision>
  <dcterms:created xsi:type="dcterms:W3CDTF">2011-08-15T13:01:05Z</dcterms:created>
  <dcterms:modified xsi:type="dcterms:W3CDTF">2014-01-27T16:32:29Z</dcterms:modified>
</cp:coreProperties>
</file>