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68" r:id="rId11"/>
    <p:sldId id="258" r:id="rId12"/>
    <p:sldId id="267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8A2C69-2E53-48B8-8CD0-7592AD784DC1}" type="datetimeFigureOut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29F585-F828-46EC-8E02-E3FDF6CA1B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309E1-6D37-4805-9F4F-600566AA8C1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309E1-6D37-4805-9F4F-600566AA8C1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945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BFDB66-49A9-466E-8CBE-6D1ADDAB662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309E1-6D37-4805-9F4F-600566AA8C1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042D73-C8E2-4765-ABE4-E1795A59DFA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309E1-6D37-4805-9F4F-600566AA8C1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9A9A42-125E-466F-B871-4B5C9140022E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7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8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915195-8D63-41E7-BA6B-F059132CF6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F1B2-2BC9-473F-93C8-44C208075EE9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B80F-D56F-48B3-8D26-E6FA32BE6F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B0B7B-AC2C-40D1-ABB9-E6FEC415DA8F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542EE-1C20-4033-B1CA-CBE1E5D9932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C9211-088E-493E-B6C0-036A8111B002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5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EFB0-09E4-4282-833A-B7C931C584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hoe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3111C6-CEAF-4B14-A702-6B36C3BF51EA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0E5169-D2F7-45F2-AF35-01095C7362F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FF21-6D47-408D-98F3-E6A5FF47E5ED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6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8F00-D194-442C-A730-F7C3827CA6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8436F-6F73-4182-93AC-1416B7F17043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9C5B83-E923-4F4F-B543-0EB680C95AA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FD5F-8589-430C-8F8D-8B5261328C22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4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EDC83-B200-4E19-A43E-1D500D1459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hthoe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F505E8-D623-400C-A958-98B11B40F0D6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199E5-7700-4388-B628-D035E784C4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0DEC81-561E-4448-BBE9-EAAFCFC6B786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847829-E3D7-42E8-8256-0A196B6722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Stroomdiagram: Proce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roomdiagram: Proce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5808C9-2ED5-414B-9478-0DF3D1882C8F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FA8EA5-9BF0-4C35-A7A6-55FD78B2D9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hthoe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3" name="Tijdelijke aanduiding voor teks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B822958-9798-430B-8E5E-DF704BFE516A}" type="datetime1">
              <a:rPr lang="nl-NL"/>
              <a:pPr>
                <a:defRPr/>
              </a:pPr>
              <a:t>4-2-2014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9D8EE3DE-99AB-410D-87B1-57D8E26AC6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006B8D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0BD0D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10CF9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51500" y="5949950"/>
            <a:ext cx="3313113" cy="7191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350" y="765175"/>
            <a:ext cx="6978650" cy="3671888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r>
              <a:rPr lang="nl-NL" sz="2400" b="1" dirty="0" smtClean="0">
                <a:solidFill>
                  <a:srgbClr val="003E56"/>
                </a:solidFill>
                <a:latin typeface="Candara" pitchFamily="34" charset="0"/>
              </a:rPr>
              <a:t>Wat doe ik hier vandaag?</a:t>
            </a:r>
          </a:p>
          <a:p>
            <a:pPr marL="26988">
              <a:lnSpc>
                <a:spcPct val="80000"/>
              </a:lnSpc>
            </a:pPr>
            <a:endParaRPr lang="nl-NL" sz="24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003E56"/>
                </a:solidFill>
                <a:latin typeface="Candara" pitchFamily="34" charset="0"/>
              </a:rPr>
              <a:t>Ik leer vandaag meer over de islam.</a:t>
            </a:r>
          </a:p>
          <a:p>
            <a:pPr marL="26988">
              <a:lnSpc>
                <a:spcPct val="80000"/>
              </a:lnSpc>
            </a:pPr>
            <a:endParaRPr lang="nl-NL" sz="24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003E56"/>
                </a:solidFill>
                <a:latin typeface="Candara" pitchFamily="34" charset="0"/>
              </a:rPr>
              <a:t>Ik weet hoe zij denken over Jezus en hoe ik Jezus in de Bijbel leer kennen als Verlosser.</a:t>
            </a:r>
          </a:p>
          <a:p>
            <a:pPr marL="26988">
              <a:lnSpc>
                <a:spcPct val="80000"/>
              </a:lnSpc>
            </a:pPr>
            <a:endParaRPr lang="nl-NL" sz="24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003E56"/>
                </a:solidFill>
                <a:latin typeface="Candara" pitchFamily="34" charset="0"/>
              </a:rPr>
              <a:t>Ik denk na over mijn houding ten opzichte van moslims. </a:t>
            </a:r>
            <a:endParaRPr lang="nl-NL" sz="2400" dirty="0" smtClean="0">
              <a:solidFill>
                <a:srgbClr val="003E56"/>
              </a:solidFill>
              <a:latin typeface="Candara" pitchFamily="34" charset="0"/>
            </a:endParaRP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581128"/>
            <a:ext cx="23161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51500" y="5949950"/>
            <a:ext cx="3313113" cy="7191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350" y="980727"/>
            <a:ext cx="6978650" cy="3456335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r>
              <a:rPr lang="nl-NL" sz="2800" b="1" dirty="0" smtClean="0">
                <a:solidFill>
                  <a:srgbClr val="003E56"/>
                </a:solidFill>
                <a:latin typeface="Candara" pitchFamily="34" charset="0"/>
              </a:rPr>
              <a:t>1 Johannes 4: 14 en 15 </a:t>
            </a: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14 En we hebben zelf gezien waarvan we nu getuigen: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dat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de Vader zijn Zoon gezonden heeft als redder van de wereld.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15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Als iemand belijdt dat Jezus de Zoon van God is, blijft God in hem en blijft hij in God.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4572000"/>
            <a:ext cx="23161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30888" y="5949950"/>
            <a:ext cx="3313112" cy="7191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00" y="692696"/>
            <a:ext cx="6705600" cy="3945979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r>
              <a:rPr lang="nl-NL" sz="2800" b="1" dirty="0" smtClean="0">
                <a:solidFill>
                  <a:srgbClr val="003E56"/>
                </a:solidFill>
                <a:latin typeface="Candara" pitchFamily="34" charset="0"/>
              </a:rPr>
              <a:t>1 Johannes 5: 11 en 12</a:t>
            </a: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11 Dit getuigenis luidt: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God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heeft ons eeuwig leven geschonken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en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dat leven is in zijn Zoon.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12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Wie de Zoon heeft, heeft het leven.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Wie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de Zoon van God niet heeft, 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heeft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het leven niet.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4419600"/>
            <a:ext cx="2124075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4392488" cy="936104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Wat denk jij?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00" y="3212976"/>
            <a:ext cx="3916288" cy="1152128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Islam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00" y="3501008"/>
            <a:ext cx="3916288" cy="100811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Onderwerping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00" y="3501008"/>
            <a:ext cx="3916288" cy="100811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De koran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51500" y="5949950"/>
            <a:ext cx="3313113" cy="7191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350" y="476672"/>
            <a:ext cx="7417122" cy="3960391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r>
              <a:rPr lang="nl-NL" sz="2000" b="1" dirty="0" smtClean="0">
                <a:solidFill>
                  <a:srgbClr val="003E56"/>
                </a:solidFill>
                <a:latin typeface="Candara" pitchFamily="34" charset="0"/>
              </a:rPr>
              <a:t>Koran, Soera 37, 102</a:t>
            </a:r>
          </a:p>
          <a:p>
            <a:pPr marL="26988">
              <a:lnSpc>
                <a:spcPct val="80000"/>
              </a:lnSpc>
            </a:pP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Toen die zover was dat hij met hem mee kon gaan zei hij (Ibrahim): ‘Mijn zoon, ik heb in de slaap gezien dat ik je zal offeren. Zie eens wat jij ervan vindt.’ Hij zei: ‘Mijn vader, doe wat je bevolen is. Je zult merken dat ik, als God het wil, iemand ben die geduldig volhardt.’</a:t>
            </a:r>
          </a:p>
          <a:p>
            <a:pPr marL="26988">
              <a:lnSpc>
                <a:spcPct val="80000"/>
              </a:lnSpc>
            </a:pPr>
            <a:endParaRPr lang="nl-NL" sz="20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000" b="1" dirty="0" smtClean="0">
                <a:solidFill>
                  <a:srgbClr val="003E56"/>
                </a:solidFill>
                <a:latin typeface="Candara" pitchFamily="34" charset="0"/>
              </a:rPr>
              <a:t>Genesis 22: 1 en 2</a:t>
            </a:r>
          </a:p>
          <a:p>
            <a:pPr marL="26988">
              <a:lnSpc>
                <a:spcPct val="80000"/>
              </a:lnSpc>
            </a:pP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Enige </a:t>
            </a: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tijd later stelde God Abraham op de proef. ‘Abraham!’ zei hij. ‘Ik luister,’ antwoordde Abraham. </a:t>
            </a: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‘Roep </a:t>
            </a: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je zoon, je enige, van wie je zoveel houdt, </a:t>
            </a:r>
            <a:r>
              <a:rPr lang="nl-NL" sz="2000" dirty="0" err="1" smtClean="0">
                <a:solidFill>
                  <a:srgbClr val="003E56"/>
                </a:solidFill>
                <a:latin typeface="Candara" pitchFamily="34" charset="0"/>
              </a:rPr>
              <a:t>Isaak</a:t>
            </a: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, en ga met hem naar het gebied waarin de </a:t>
            </a:r>
            <a:r>
              <a:rPr lang="nl-NL" sz="2000" dirty="0" err="1" smtClean="0">
                <a:solidFill>
                  <a:srgbClr val="003E56"/>
                </a:solidFill>
                <a:latin typeface="Candara" pitchFamily="34" charset="0"/>
              </a:rPr>
              <a:t>Moria</a:t>
            </a:r>
            <a:r>
              <a:rPr lang="nl-NL" sz="2000" dirty="0" smtClean="0">
                <a:solidFill>
                  <a:srgbClr val="003E56"/>
                </a:solidFill>
                <a:latin typeface="Candara" pitchFamily="34" charset="0"/>
              </a:rPr>
              <a:t> ligt. Daar moet je hem offeren op een berg die ik je wijzen zal.’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581128"/>
            <a:ext cx="23161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4392488" cy="100811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Leven als moslim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7800" y="3501008"/>
            <a:ext cx="3916288" cy="100811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Mohammed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5600" y="260350"/>
            <a:ext cx="3313113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4392488" cy="936104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nl-NL" sz="1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4000" b="1" dirty="0" smtClean="0">
                <a:solidFill>
                  <a:srgbClr val="003E56"/>
                </a:solidFill>
                <a:latin typeface="Candara" pitchFamily="34" charset="0"/>
              </a:rPr>
              <a:t>Jezus in de koran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447800"/>
            <a:ext cx="303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51500" y="5949950"/>
            <a:ext cx="3313113" cy="7191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NL" sz="25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Les 3 Geloven in Allah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350" y="548681"/>
            <a:ext cx="7273106" cy="388838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r>
              <a:rPr lang="nl-NL" sz="2800" b="1" dirty="0" smtClean="0">
                <a:solidFill>
                  <a:srgbClr val="003E56"/>
                </a:solidFill>
                <a:latin typeface="Candara" pitchFamily="34" charset="0"/>
              </a:rPr>
              <a:t>Soera 2, 87</a:t>
            </a: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Wij gaven duidelijke argumenten aan Isa, zoon van Maria, en sterkten hem met de heilige Geest.</a:t>
            </a:r>
          </a:p>
          <a:p>
            <a:pPr marL="26988">
              <a:lnSpc>
                <a:spcPct val="80000"/>
              </a:lnSpc>
            </a:pP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  <a:p>
            <a:pPr marL="26988">
              <a:lnSpc>
                <a:spcPct val="80000"/>
              </a:lnSpc>
            </a:pPr>
            <a:r>
              <a:rPr lang="nl-NL" sz="2800" b="1" dirty="0" smtClean="0">
                <a:solidFill>
                  <a:srgbClr val="003E56"/>
                </a:solidFill>
                <a:latin typeface="Candara" pitchFamily="34" charset="0"/>
              </a:rPr>
              <a:t>Soera 6, 85</a:t>
            </a:r>
          </a:p>
          <a:p>
            <a:pPr marL="26988">
              <a:lnSpc>
                <a:spcPct val="80000"/>
              </a:lnSpc>
            </a:pP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En </a:t>
            </a:r>
            <a:r>
              <a:rPr lang="nl-NL" sz="2800" dirty="0" err="1" smtClean="0">
                <a:solidFill>
                  <a:srgbClr val="003E56"/>
                </a:solidFill>
                <a:latin typeface="Candara" pitchFamily="34" charset="0"/>
              </a:rPr>
              <a:t>Zacharias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 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en Johannes en Jezus en </a:t>
            </a:r>
            <a:r>
              <a:rPr lang="nl-NL" sz="2800" dirty="0" err="1" smtClean="0">
                <a:solidFill>
                  <a:srgbClr val="003E56"/>
                </a:solidFill>
                <a:latin typeface="Candara" pitchFamily="34" charset="0"/>
              </a:rPr>
              <a:t>Elia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; elk van hen behoorde tot de </a:t>
            </a:r>
            <a:r>
              <a:rPr lang="nl-NL" sz="2800" dirty="0" err="1" smtClean="0">
                <a:solidFill>
                  <a:srgbClr val="003E56"/>
                </a:solidFill>
                <a:latin typeface="Candara" pitchFamily="34" charset="0"/>
              </a:rPr>
              <a:t>rechtschapenen</a:t>
            </a:r>
            <a:r>
              <a:rPr lang="nl-NL" sz="2800" dirty="0" smtClean="0">
                <a:solidFill>
                  <a:srgbClr val="003E56"/>
                </a:solidFill>
                <a:latin typeface="Candara" pitchFamily="34" charset="0"/>
              </a:rPr>
              <a:t>.</a:t>
            </a:r>
            <a:endParaRPr lang="nl-NL" sz="2800" dirty="0" smtClean="0">
              <a:solidFill>
                <a:srgbClr val="003E56"/>
              </a:solidFill>
              <a:latin typeface="Candara" pitchFamily="34" charset="0"/>
            </a:endParaRP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4572000"/>
            <a:ext cx="231616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286</TotalTime>
  <Words>424</Words>
  <Application>Microsoft Office PowerPoint</Application>
  <PresentationFormat>Diavoorstelling (4:3)</PresentationFormat>
  <Paragraphs>66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Gill Sans MT</vt:lpstr>
      <vt:lpstr>Arial</vt:lpstr>
      <vt:lpstr>Wingdings 2</vt:lpstr>
      <vt:lpstr>Verdana</vt:lpstr>
      <vt:lpstr>Calibri</vt:lpstr>
      <vt:lpstr>Candara</vt:lpstr>
      <vt:lpstr>Zonnewende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  <vt:lpstr>Les 3 Geloven in Allah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34</cp:revision>
  <dcterms:created xsi:type="dcterms:W3CDTF">2011-08-15T13:01:05Z</dcterms:created>
  <dcterms:modified xsi:type="dcterms:W3CDTF">2014-02-04T10:39:18Z</dcterms:modified>
</cp:coreProperties>
</file>