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36894-CBA6-418E-9EE6-285B0EA94CF8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325E-3956-41F3-BDFB-3308137093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77D6D-C9EF-4CC7-85E5-D5B38A9576E7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2140D-A7C4-4BCE-86C9-EF5F1F19F3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8353-B1C1-46D6-8CFF-1A1765BB7842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673EB-DAEF-438C-975F-32F36F4AC1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9B28-62D1-43DB-9290-C81BE2886D51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E046-1C68-4A02-A87D-406F81DA92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3B381-71FB-47BA-8ED8-065EAAD078F4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5A2-9840-4479-9077-8E906CFDA3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FBFA1-52D2-464A-9BE8-51B0D5122CBF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B5B9-94D1-4BAC-93DB-18794662BD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2DDE5-477F-4622-9F90-267FA1B3EB36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F3318-575D-4572-BDB0-4CA6029EC5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47358-95C5-47C6-BDC6-2CAE1A515E0A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C655-FAB2-4342-A3DB-2739DEABF6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45E7-A902-465E-9E0A-DE86D9721998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1093-7060-485E-858A-7A2324E64F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28165-4081-4580-96CC-EE36F5307385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574E1-8362-4A1B-8E20-FE60266E7A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27354-00EE-4571-B3E4-EB28091DE0D4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AC4F-B8AB-4321-9FC6-6AAB687D0BC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285039-3AC8-4DC6-B704-01BDED82B01C}" type="datetimeFigureOut">
              <a:rPr lang="nl-NL"/>
              <a:pPr>
                <a:defRPr/>
              </a:pPr>
              <a:t>26-5-2014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46013D-761C-4BEA-A724-903D8BE580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724400"/>
            <a:ext cx="1319212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323528" y="333375"/>
            <a:ext cx="84969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24 – Samen aan </a:t>
            </a:r>
            <a:r>
              <a:rPr lang="nl-NL" sz="28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de slag</a:t>
            </a:r>
            <a:endParaRPr lang="nl-NL" sz="2800" b="1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052" name="Afbeelding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5313" y="1052513"/>
            <a:ext cx="5370983" cy="439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Afbeelding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006370"/>
            <a:ext cx="2048471" cy="167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ep 3"/>
          <p:cNvGrpSpPr>
            <a:grpSpLocks/>
          </p:cNvGrpSpPr>
          <p:nvPr/>
        </p:nvGrpSpPr>
        <p:grpSpPr bwMode="auto">
          <a:xfrm>
            <a:off x="0" y="5085184"/>
            <a:ext cx="1908175" cy="1772816"/>
            <a:chOff x="0" y="4941308"/>
            <a:chExt cx="1907704" cy="177267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31447"/>
            <a:stretch>
              <a:fillRect/>
            </a:stretch>
          </p:blipFill>
          <p:spPr bwMode="auto">
            <a:xfrm>
              <a:off x="179512" y="5301208"/>
              <a:ext cx="1381531" cy="1412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kstvak 7"/>
            <p:cNvSpPr txBox="1"/>
            <p:nvPr/>
          </p:nvSpPr>
          <p:spPr>
            <a:xfrm>
              <a:off x="0" y="4941308"/>
              <a:ext cx="1907704" cy="3385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+mn-cs"/>
                </a:rPr>
                <a:t>Samen aan de slag</a:t>
              </a:r>
              <a:endParaRPr lang="nl-NL" sz="16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Office-thema</vt:lpstr>
      <vt:lpstr>Dia 1</vt:lpstr>
      <vt:lpstr>Dia 2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José Korsaan</dc:creator>
  <cp:lastModifiedBy>Ingrid Plantinga</cp:lastModifiedBy>
  <cp:revision>60</cp:revision>
  <dcterms:created xsi:type="dcterms:W3CDTF">2013-06-10T09:34:10Z</dcterms:created>
  <dcterms:modified xsi:type="dcterms:W3CDTF">2014-05-26T15:08:50Z</dcterms:modified>
</cp:coreProperties>
</file>