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5" r:id="rId5"/>
    <p:sldId id="260" r:id="rId6"/>
    <p:sldId id="266" r:id="rId7"/>
    <p:sldId id="262" r:id="rId8"/>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lvl1pPr>
              <a:defRPr/>
            </a:lvl1pPr>
          </a:lstStyle>
          <a:p>
            <a:pPr>
              <a:defRPr/>
            </a:pPr>
            <a:fld id="{D5DFA10C-92D7-41DD-9C3C-17D99BADE6DC}" type="datetimeFigureOut">
              <a:rPr lang="nl-NL"/>
              <a:pPr>
                <a:defRPr/>
              </a:pPr>
              <a:t>26-5-2014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88906C86-B41A-433B-B41C-2DB94C549234}"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23E6D2F1-0B8D-4504-960F-233E3D7FD464}" type="datetimeFigureOut">
              <a:rPr lang="nl-NL"/>
              <a:pPr>
                <a:defRPr/>
              </a:pPr>
              <a:t>26-5-2014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5C3A271C-ECE4-40D0-983B-5BC124862EF6}"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6DC72006-DFDB-46E5-A54F-E4CF5977C07C}" type="datetimeFigureOut">
              <a:rPr lang="nl-NL"/>
              <a:pPr>
                <a:defRPr/>
              </a:pPr>
              <a:t>26-5-2014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FDE0F9CA-8BC3-48F5-9F96-842AB90CE1B6}"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7FF63046-5DA2-40D3-B012-762DD7EB3DB5}" type="datetimeFigureOut">
              <a:rPr lang="nl-NL"/>
              <a:pPr>
                <a:defRPr/>
              </a:pPr>
              <a:t>26-5-2014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AAFFA99D-3FD1-4D3F-B6E4-8AF9A74B9C1E}"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6B244263-A389-485F-B0E6-334D168EF170}" type="datetimeFigureOut">
              <a:rPr lang="nl-NL"/>
              <a:pPr>
                <a:defRPr/>
              </a:pPr>
              <a:t>26-5-2014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8643FD98-113A-4832-9798-3857B2AFA8E4}"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pPr>
              <a:defRPr/>
            </a:pPr>
            <a:fld id="{C3D03248-25BD-46B5-B034-E1B3DDDA1EBC}" type="datetimeFigureOut">
              <a:rPr lang="nl-NL"/>
              <a:pPr>
                <a:defRPr/>
              </a:pPr>
              <a:t>26-5-2014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F5DD41B4-B5B1-40CF-B38D-DB36E9DEFC0D}"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pPr>
              <a:defRPr/>
            </a:pPr>
            <a:fld id="{B8964447-3258-404D-8766-13EAB065C243}" type="datetimeFigureOut">
              <a:rPr lang="nl-NL"/>
              <a:pPr>
                <a:defRPr/>
              </a:pPr>
              <a:t>26-5-2014</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pPr>
              <a:defRPr/>
            </a:pPr>
            <a:fld id="{1B1F00FC-52EB-48FB-80DA-171C6F875275}"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pPr>
              <a:defRPr/>
            </a:pPr>
            <a:fld id="{F6FED5C0-1F73-43BF-A8FD-B49421DD1448}" type="datetimeFigureOut">
              <a:rPr lang="nl-NL"/>
              <a:pPr>
                <a:defRPr/>
              </a:pPr>
              <a:t>26-5-2014</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pPr>
              <a:defRPr/>
            </a:pPr>
            <a:fld id="{1989A874-C4E1-4524-9312-F41792EFB7E7}"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0B3069AC-70C4-4749-BFC0-E89230851BD9}" type="datetimeFigureOut">
              <a:rPr lang="nl-NL"/>
              <a:pPr>
                <a:defRPr/>
              </a:pPr>
              <a:t>26-5-2014</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pPr>
              <a:defRPr/>
            </a:pPr>
            <a:fld id="{E8FE4C15-4FE9-4EFA-9E6D-C05551DB853C}"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8472D0A2-9AAC-4D83-BA21-DA58F6181E51}" type="datetimeFigureOut">
              <a:rPr lang="nl-NL"/>
              <a:pPr>
                <a:defRPr/>
              </a:pPr>
              <a:t>26-5-2014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61D7DD0E-500E-4E3F-B0C1-0027712F1B48}"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3E5BC0AE-0524-4BEB-BA75-F230D6EBA7F1}" type="datetimeFigureOut">
              <a:rPr lang="nl-NL"/>
              <a:pPr>
                <a:defRPr/>
              </a:pPr>
              <a:t>26-5-2014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8E231B49-40BB-4388-A7B6-43E91613E4C3}"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1C87165A-1B1B-49C1-86C9-8E41EA61CCB1}" type="datetimeFigureOut">
              <a:rPr lang="nl-NL"/>
              <a:pPr>
                <a:defRPr/>
              </a:pPr>
              <a:t>26-5-2014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E90D51B6-6D8E-44A1-AA83-651800516CC9}"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179388" y="4724400"/>
            <a:ext cx="1319212" cy="1968500"/>
          </a:xfrm>
          <a:prstGeom prst="rect">
            <a:avLst/>
          </a:prstGeom>
          <a:noFill/>
          <a:ln w="9525">
            <a:noFill/>
            <a:miter lim="800000"/>
            <a:headEnd/>
            <a:tailEnd/>
          </a:ln>
        </p:spPr>
      </p:pic>
      <p:sp>
        <p:nvSpPr>
          <p:cNvPr id="6" name="Tekstvak 5"/>
          <p:cNvSpPr txBox="1"/>
          <p:nvPr/>
        </p:nvSpPr>
        <p:spPr>
          <a:xfrm>
            <a:off x="323528" y="333375"/>
            <a:ext cx="8496944" cy="523220"/>
          </a:xfrm>
          <a:prstGeom prst="rect">
            <a:avLst/>
          </a:prstGeom>
          <a:noFill/>
        </p:spPr>
        <p:txBody>
          <a:bodyPr wrap="square">
            <a:spAutoFit/>
          </a:bodyPr>
          <a:lstStyle/>
          <a:p>
            <a:pPr algn="ctr" fontAlgn="auto">
              <a:spcBef>
                <a:spcPts val="0"/>
              </a:spcBef>
              <a:spcAft>
                <a:spcPts val="0"/>
              </a:spcAft>
              <a:defRPr/>
            </a:pPr>
            <a:r>
              <a:rPr lang="nl-NL" sz="2800" b="1" dirty="0" smtClean="0">
                <a:solidFill>
                  <a:schemeClr val="accent2">
                    <a:lumMod val="75000"/>
                  </a:schemeClr>
                </a:solidFill>
                <a:latin typeface="+mn-lt"/>
                <a:cs typeface="+mn-cs"/>
              </a:rPr>
              <a:t>23 – Waarom voel </a:t>
            </a:r>
            <a:r>
              <a:rPr lang="nl-NL" sz="2800" b="1" dirty="0">
                <a:solidFill>
                  <a:schemeClr val="accent2">
                    <a:lumMod val="75000"/>
                  </a:schemeClr>
                </a:solidFill>
                <a:latin typeface="+mn-lt"/>
                <a:cs typeface="+mn-cs"/>
              </a:rPr>
              <a:t>ik me soms zo anders?</a:t>
            </a:r>
            <a:endParaRPr lang="nl-NL" sz="2800" b="1" dirty="0">
              <a:solidFill>
                <a:schemeClr val="accent2">
                  <a:lumMod val="75000"/>
                </a:schemeClr>
              </a:solidFill>
              <a:latin typeface="+mn-lt"/>
              <a:cs typeface="+mn-cs"/>
            </a:endParaRPr>
          </a:p>
        </p:txBody>
      </p:sp>
      <p:pic>
        <p:nvPicPr>
          <p:cNvPr id="2052" name="Afbeelding 1"/>
          <p:cNvPicPr>
            <a:picLocks noChangeAspect="1"/>
          </p:cNvPicPr>
          <p:nvPr/>
        </p:nvPicPr>
        <p:blipFill>
          <a:blip r:embed="rId3" cstate="print"/>
          <a:srcRect/>
          <a:stretch>
            <a:fillRect/>
          </a:stretch>
        </p:blipFill>
        <p:spPr bwMode="auto">
          <a:xfrm>
            <a:off x="1619672" y="1196752"/>
            <a:ext cx="6027466" cy="3456384"/>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jdelijke aanduiding voor inhoud 2"/>
          <p:cNvSpPr>
            <a:spLocks noGrp="1"/>
          </p:cNvSpPr>
          <p:nvPr>
            <p:ph idx="1"/>
          </p:nvPr>
        </p:nvSpPr>
        <p:spPr>
          <a:xfrm>
            <a:off x="827584" y="692696"/>
            <a:ext cx="7416823" cy="3672929"/>
          </a:xfrm>
        </p:spPr>
        <p:txBody>
          <a:bodyPr/>
          <a:lstStyle/>
          <a:p>
            <a:pPr marL="0" indent="0">
              <a:buFont typeface="Arial" charset="0"/>
              <a:buNone/>
            </a:pPr>
            <a:r>
              <a:rPr lang="nl-NL" sz="2400" b="1" dirty="0" smtClean="0"/>
              <a:t>Wat doe ik hier vandaag?</a:t>
            </a:r>
          </a:p>
          <a:p>
            <a:pPr marL="0" indent="0">
              <a:buFont typeface="Arial" charset="0"/>
              <a:buNone/>
            </a:pPr>
            <a:endParaRPr lang="nl-NL" sz="2400" dirty="0" smtClean="0"/>
          </a:p>
          <a:p>
            <a:pPr marL="0" indent="0"/>
            <a:r>
              <a:rPr lang="nl-NL" sz="2400" dirty="0" smtClean="0"/>
              <a:t> In hoeverre is een christen anders dan mensen die niet in Jezus geloven?</a:t>
            </a:r>
          </a:p>
          <a:p>
            <a:pPr marL="0" indent="0"/>
            <a:r>
              <a:rPr lang="nl-NL" sz="2400" dirty="0" smtClean="0"/>
              <a:t> </a:t>
            </a:r>
            <a:r>
              <a:rPr lang="nl-NL" sz="2400" dirty="0" smtClean="0"/>
              <a:t>Moet ik me als christen wel of niet aanpassen aan de mensen om me heen?</a:t>
            </a:r>
            <a:endParaRPr lang="nl-NL" sz="2400" dirty="0" smtClean="0"/>
          </a:p>
        </p:txBody>
      </p:sp>
      <p:grpSp>
        <p:nvGrpSpPr>
          <p:cNvPr id="3075" name="Groep 3"/>
          <p:cNvGrpSpPr>
            <a:grpSpLocks/>
          </p:cNvGrpSpPr>
          <p:nvPr/>
        </p:nvGrpSpPr>
        <p:grpSpPr bwMode="auto">
          <a:xfrm>
            <a:off x="0" y="4725144"/>
            <a:ext cx="1908175" cy="1988394"/>
            <a:chOff x="0" y="4725747"/>
            <a:chExt cx="1907704" cy="1988237"/>
          </a:xfrm>
        </p:grpSpPr>
        <p:pic>
          <p:nvPicPr>
            <p:cNvPr id="3077" name="Picture 2"/>
            <p:cNvPicPr>
              <a:picLocks noChangeAspect="1" noChangeArrowheads="1"/>
            </p:cNvPicPr>
            <p:nvPr/>
          </p:nvPicPr>
          <p:blipFill>
            <a:blip r:embed="rId2" cstate="print"/>
            <a:srcRect t="31447"/>
            <a:stretch>
              <a:fillRect/>
            </a:stretch>
          </p:blipFill>
          <p:spPr bwMode="auto">
            <a:xfrm>
              <a:off x="179512" y="5301208"/>
              <a:ext cx="1381531" cy="1412776"/>
            </a:xfrm>
            <a:prstGeom prst="rect">
              <a:avLst/>
            </a:prstGeom>
            <a:noFill/>
            <a:ln w="9525">
              <a:noFill/>
              <a:miter lim="800000"/>
              <a:headEnd/>
              <a:tailEnd/>
            </a:ln>
          </p:spPr>
        </p:pic>
        <p:sp>
          <p:nvSpPr>
            <p:cNvPr id="6" name="Tekstvak 5"/>
            <p:cNvSpPr txBox="1"/>
            <p:nvPr/>
          </p:nvSpPr>
          <p:spPr>
            <a:xfrm>
              <a:off x="0" y="4725747"/>
              <a:ext cx="1907704" cy="584729"/>
            </a:xfrm>
            <a:prstGeom prst="rect">
              <a:avLst/>
            </a:prstGeom>
            <a:noFill/>
          </p:spPr>
          <p:txBody>
            <a:bodyPr>
              <a:spAutoFit/>
            </a:bodyPr>
            <a:lstStyle/>
            <a:p>
              <a:pPr algn="ctr" fontAlgn="auto">
                <a:spcBef>
                  <a:spcPts val="0"/>
                </a:spcBef>
                <a:spcAft>
                  <a:spcPts val="0"/>
                </a:spcAft>
                <a:defRPr/>
              </a:pPr>
              <a:r>
                <a:rPr lang="nl-NL" sz="1600" b="1" dirty="0" smtClean="0">
                  <a:solidFill>
                    <a:schemeClr val="accent2">
                      <a:lumMod val="75000"/>
                    </a:schemeClr>
                  </a:solidFill>
                  <a:latin typeface="+mn-lt"/>
                  <a:cs typeface="+mn-cs"/>
                </a:rPr>
                <a:t>Waarom </a:t>
              </a:r>
              <a:r>
                <a:rPr lang="nl-NL" sz="1600" b="1" dirty="0">
                  <a:solidFill>
                    <a:schemeClr val="accent2">
                      <a:lumMod val="75000"/>
                    </a:schemeClr>
                  </a:solidFill>
                  <a:latin typeface="+mn-lt"/>
                  <a:cs typeface="+mn-cs"/>
                </a:rPr>
                <a:t>voel ik me soms zo anders?</a:t>
              </a:r>
              <a:endParaRPr lang="nl-NL" sz="1600" b="1" dirty="0">
                <a:solidFill>
                  <a:schemeClr val="accent2">
                    <a:lumMod val="75000"/>
                  </a:schemeClr>
                </a:solidFill>
                <a:latin typeface="+mn-lt"/>
                <a:cs typeface="+mn-cs"/>
              </a:endParaRPr>
            </a:p>
          </p:txBody>
        </p:sp>
      </p:grpSp>
      <p:pic>
        <p:nvPicPr>
          <p:cNvPr id="3076" name="Afbeelding 6"/>
          <p:cNvPicPr>
            <a:picLocks noChangeAspect="1"/>
          </p:cNvPicPr>
          <p:nvPr/>
        </p:nvPicPr>
        <p:blipFill>
          <a:blip r:embed="rId3" cstate="print"/>
          <a:srcRect/>
          <a:stretch>
            <a:fillRect/>
          </a:stretch>
        </p:blipFill>
        <p:spPr bwMode="auto">
          <a:xfrm>
            <a:off x="6394422" y="5229200"/>
            <a:ext cx="2511031" cy="1440236"/>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jdelijke aanduiding voor inhoud 2"/>
          <p:cNvSpPr>
            <a:spLocks noGrp="1"/>
          </p:cNvSpPr>
          <p:nvPr>
            <p:ph idx="1"/>
          </p:nvPr>
        </p:nvSpPr>
        <p:spPr>
          <a:xfrm>
            <a:off x="827584" y="692696"/>
            <a:ext cx="7416823" cy="3672929"/>
          </a:xfrm>
        </p:spPr>
        <p:txBody>
          <a:bodyPr/>
          <a:lstStyle/>
          <a:p>
            <a:pPr marL="0" indent="0" algn="ctr">
              <a:buFont typeface="Arial" charset="0"/>
              <a:buNone/>
            </a:pPr>
            <a:r>
              <a:rPr lang="nl-NL" sz="4000" b="1" dirty="0" smtClean="0"/>
              <a:t>Nogal apart</a:t>
            </a:r>
            <a:endParaRPr lang="nl-NL" sz="4000" b="1" dirty="0" smtClean="0"/>
          </a:p>
        </p:txBody>
      </p:sp>
      <p:grpSp>
        <p:nvGrpSpPr>
          <p:cNvPr id="2" name="Groep 3"/>
          <p:cNvGrpSpPr>
            <a:grpSpLocks/>
          </p:cNvGrpSpPr>
          <p:nvPr/>
        </p:nvGrpSpPr>
        <p:grpSpPr bwMode="auto">
          <a:xfrm>
            <a:off x="0" y="4725144"/>
            <a:ext cx="1908175" cy="1988394"/>
            <a:chOff x="0" y="4725747"/>
            <a:chExt cx="1907704" cy="1988237"/>
          </a:xfrm>
        </p:grpSpPr>
        <p:pic>
          <p:nvPicPr>
            <p:cNvPr id="3077" name="Picture 2"/>
            <p:cNvPicPr>
              <a:picLocks noChangeAspect="1" noChangeArrowheads="1"/>
            </p:cNvPicPr>
            <p:nvPr/>
          </p:nvPicPr>
          <p:blipFill>
            <a:blip r:embed="rId2" cstate="print"/>
            <a:srcRect t="31447"/>
            <a:stretch>
              <a:fillRect/>
            </a:stretch>
          </p:blipFill>
          <p:spPr bwMode="auto">
            <a:xfrm>
              <a:off x="179512" y="5301208"/>
              <a:ext cx="1381531" cy="1412776"/>
            </a:xfrm>
            <a:prstGeom prst="rect">
              <a:avLst/>
            </a:prstGeom>
            <a:noFill/>
            <a:ln w="9525">
              <a:noFill/>
              <a:miter lim="800000"/>
              <a:headEnd/>
              <a:tailEnd/>
            </a:ln>
          </p:spPr>
        </p:pic>
        <p:sp>
          <p:nvSpPr>
            <p:cNvPr id="6" name="Tekstvak 5"/>
            <p:cNvSpPr txBox="1"/>
            <p:nvPr/>
          </p:nvSpPr>
          <p:spPr>
            <a:xfrm>
              <a:off x="0" y="4725747"/>
              <a:ext cx="1907704" cy="584729"/>
            </a:xfrm>
            <a:prstGeom prst="rect">
              <a:avLst/>
            </a:prstGeom>
            <a:noFill/>
          </p:spPr>
          <p:txBody>
            <a:bodyPr>
              <a:spAutoFit/>
            </a:bodyPr>
            <a:lstStyle/>
            <a:p>
              <a:pPr algn="ctr" fontAlgn="auto">
                <a:spcBef>
                  <a:spcPts val="0"/>
                </a:spcBef>
                <a:spcAft>
                  <a:spcPts val="0"/>
                </a:spcAft>
                <a:defRPr/>
              </a:pPr>
              <a:r>
                <a:rPr lang="nl-NL" sz="1600" b="1" dirty="0" smtClean="0">
                  <a:solidFill>
                    <a:schemeClr val="accent2">
                      <a:lumMod val="75000"/>
                    </a:schemeClr>
                  </a:solidFill>
                  <a:latin typeface="+mn-lt"/>
                  <a:cs typeface="+mn-cs"/>
                </a:rPr>
                <a:t>Waarom </a:t>
              </a:r>
              <a:r>
                <a:rPr lang="nl-NL" sz="1600" b="1" dirty="0">
                  <a:solidFill>
                    <a:schemeClr val="accent2">
                      <a:lumMod val="75000"/>
                    </a:schemeClr>
                  </a:solidFill>
                  <a:latin typeface="+mn-lt"/>
                  <a:cs typeface="+mn-cs"/>
                </a:rPr>
                <a:t>voel ik me soms zo anders?</a:t>
              </a:r>
              <a:endParaRPr lang="nl-NL" sz="1600" b="1" dirty="0">
                <a:solidFill>
                  <a:schemeClr val="accent2">
                    <a:lumMod val="75000"/>
                  </a:schemeClr>
                </a:solidFill>
                <a:latin typeface="+mn-lt"/>
                <a:cs typeface="+mn-cs"/>
              </a:endParaRPr>
            </a:p>
          </p:txBody>
        </p:sp>
      </p:grpSp>
      <p:pic>
        <p:nvPicPr>
          <p:cNvPr id="3076" name="Afbeelding 6"/>
          <p:cNvPicPr>
            <a:picLocks noChangeAspect="1"/>
          </p:cNvPicPr>
          <p:nvPr/>
        </p:nvPicPr>
        <p:blipFill>
          <a:blip r:embed="rId3" cstate="print"/>
          <a:srcRect/>
          <a:stretch>
            <a:fillRect/>
          </a:stretch>
        </p:blipFill>
        <p:spPr bwMode="auto">
          <a:xfrm>
            <a:off x="2411760" y="2132856"/>
            <a:ext cx="4394072" cy="252028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jdelijke aanduiding voor inhoud 2"/>
          <p:cNvSpPr>
            <a:spLocks noGrp="1"/>
          </p:cNvSpPr>
          <p:nvPr>
            <p:ph idx="1"/>
          </p:nvPr>
        </p:nvSpPr>
        <p:spPr>
          <a:xfrm>
            <a:off x="827584" y="692696"/>
            <a:ext cx="7416823" cy="3672929"/>
          </a:xfrm>
        </p:spPr>
        <p:txBody>
          <a:bodyPr/>
          <a:lstStyle/>
          <a:p>
            <a:pPr marL="0" indent="0" algn="ctr">
              <a:buFont typeface="Arial" charset="0"/>
              <a:buNone/>
            </a:pPr>
            <a:r>
              <a:rPr lang="nl-NL" sz="4000" b="1" dirty="0" smtClean="0"/>
              <a:t>Een christen is een vreemdeling</a:t>
            </a:r>
            <a:endParaRPr lang="nl-NL" sz="4000" b="1" dirty="0" smtClean="0"/>
          </a:p>
        </p:txBody>
      </p:sp>
      <p:grpSp>
        <p:nvGrpSpPr>
          <p:cNvPr id="2" name="Groep 3"/>
          <p:cNvGrpSpPr>
            <a:grpSpLocks/>
          </p:cNvGrpSpPr>
          <p:nvPr/>
        </p:nvGrpSpPr>
        <p:grpSpPr bwMode="auto">
          <a:xfrm>
            <a:off x="0" y="4725144"/>
            <a:ext cx="1908175" cy="1988394"/>
            <a:chOff x="0" y="4725747"/>
            <a:chExt cx="1907704" cy="1988237"/>
          </a:xfrm>
        </p:grpSpPr>
        <p:pic>
          <p:nvPicPr>
            <p:cNvPr id="3077" name="Picture 2"/>
            <p:cNvPicPr>
              <a:picLocks noChangeAspect="1" noChangeArrowheads="1"/>
            </p:cNvPicPr>
            <p:nvPr/>
          </p:nvPicPr>
          <p:blipFill>
            <a:blip r:embed="rId2" cstate="print"/>
            <a:srcRect t="31447"/>
            <a:stretch>
              <a:fillRect/>
            </a:stretch>
          </p:blipFill>
          <p:spPr bwMode="auto">
            <a:xfrm>
              <a:off x="179512" y="5301208"/>
              <a:ext cx="1381531" cy="1412776"/>
            </a:xfrm>
            <a:prstGeom prst="rect">
              <a:avLst/>
            </a:prstGeom>
            <a:noFill/>
            <a:ln w="9525">
              <a:noFill/>
              <a:miter lim="800000"/>
              <a:headEnd/>
              <a:tailEnd/>
            </a:ln>
          </p:spPr>
        </p:pic>
        <p:sp>
          <p:nvSpPr>
            <p:cNvPr id="6" name="Tekstvak 5"/>
            <p:cNvSpPr txBox="1"/>
            <p:nvPr/>
          </p:nvSpPr>
          <p:spPr>
            <a:xfrm>
              <a:off x="0" y="4725747"/>
              <a:ext cx="1907704" cy="584729"/>
            </a:xfrm>
            <a:prstGeom prst="rect">
              <a:avLst/>
            </a:prstGeom>
            <a:noFill/>
          </p:spPr>
          <p:txBody>
            <a:bodyPr>
              <a:spAutoFit/>
            </a:bodyPr>
            <a:lstStyle/>
            <a:p>
              <a:pPr algn="ctr" fontAlgn="auto">
                <a:spcBef>
                  <a:spcPts val="0"/>
                </a:spcBef>
                <a:spcAft>
                  <a:spcPts val="0"/>
                </a:spcAft>
                <a:defRPr/>
              </a:pPr>
              <a:r>
                <a:rPr lang="nl-NL" sz="1600" b="1" dirty="0" smtClean="0">
                  <a:solidFill>
                    <a:schemeClr val="accent2">
                      <a:lumMod val="75000"/>
                    </a:schemeClr>
                  </a:solidFill>
                  <a:latin typeface="+mn-lt"/>
                  <a:cs typeface="+mn-cs"/>
                </a:rPr>
                <a:t>Waarom </a:t>
              </a:r>
              <a:r>
                <a:rPr lang="nl-NL" sz="1600" b="1" dirty="0">
                  <a:solidFill>
                    <a:schemeClr val="accent2">
                      <a:lumMod val="75000"/>
                    </a:schemeClr>
                  </a:solidFill>
                  <a:latin typeface="+mn-lt"/>
                  <a:cs typeface="+mn-cs"/>
                </a:rPr>
                <a:t>voel ik me soms zo anders?</a:t>
              </a:r>
              <a:endParaRPr lang="nl-NL" sz="1600" b="1" dirty="0">
                <a:solidFill>
                  <a:schemeClr val="accent2">
                    <a:lumMod val="75000"/>
                  </a:schemeClr>
                </a:solidFill>
                <a:latin typeface="+mn-lt"/>
                <a:cs typeface="+mn-cs"/>
              </a:endParaRPr>
            </a:p>
          </p:txBody>
        </p:sp>
      </p:grpSp>
      <p:pic>
        <p:nvPicPr>
          <p:cNvPr id="3076" name="Afbeelding 6"/>
          <p:cNvPicPr>
            <a:picLocks noChangeAspect="1"/>
          </p:cNvPicPr>
          <p:nvPr/>
        </p:nvPicPr>
        <p:blipFill>
          <a:blip r:embed="rId3" cstate="print"/>
          <a:srcRect/>
          <a:stretch>
            <a:fillRect/>
          </a:stretch>
        </p:blipFill>
        <p:spPr bwMode="auto">
          <a:xfrm>
            <a:off x="2411760" y="2132856"/>
            <a:ext cx="4394072" cy="252028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23528" y="260649"/>
            <a:ext cx="8569647" cy="6452890"/>
          </a:xfrm>
        </p:spPr>
        <p:txBody>
          <a:bodyPr rtlCol="0">
            <a:noAutofit/>
          </a:bodyPr>
          <a:lstStyle/>
          <a:p>
            <a:pPr marL="0" indent="0" fontAlgn="auto">
              <a:spcAft>
                <a:spcPts val="0"/>
              </a:spcAft>
              <a:buFont typeface="Arial" pitchFamily="34" charset="0"/>
              <a:buNone/>
              <a:defRPr/>
            </a:pPr>
            <a:r>
              <a:rPr lang="nl-NL" sz="2000" b="1" dirty="0" smtClean="0"/>
              <a:t>2 Korintiërs 5</a:t>
            </a:r>
            <a:r>
              <a:rPr lang="nl-NL" sz="2000" b="1" dirty="0" smtClean="0"/>
              <a:t>: 1-10</a:t>
            </a:r>
            <a:endParaRPr lang="nl-NL" sz="2000" b="1" dirty="0" smtClean="0"/>
          </a:p>
          <a:p>
            <a:pPr marL="0" indent="0" fontAlgn="auto">
              <a:spcAft>
                <a:spcPts val="0"/>
              </a:spcAft>
              <a:buFont typeface="Arial" pitchFamily="34" charset="0"/>
              <a:buNone/>
              <a:defRPr/>
            </a:pPr>
            <a:r>
              <a:rPr lang="nl-NL" sz="2000" dirty="0" smtClean="0"/>
              <a:t>1 Wij weten dat wanneer onze aardse tent, het lichaam waarin wij wonen, wordt afgebroken, we van God een woning krijgen: een eeuwige, niet door mensenhanden gemaakte woning in de hemel. 2 Wij zuchten in onze aardse tent en zouden willen dat onze hemelse woning er nu al over wordt aangetrokken. 3 We zijn er echter zeker van dat we ook ontkleed niet naakt zullen zijn. 4 Zolang we in onze aardse tent verblijven zuchten we onder een zware last, omdat we niet willen dat deze kleding wordt uitgetrokken; we willen dat er nieuwe over wordt aangetrokken, zodat het sterfelijke door het leven wordt verslonden. 5 Hiervoor heeft God zelf ons gereedgemaakt, door ons de Geest als onderpand te geven. </a:t>
            </a:r>
            <a:r>
              <a:rPr lang="nl-NL" sz="2000" dirty="0"/>
              <a:t>6 Dus wij blijven altijd vol goede moed, ook al weten we dat zolang dit lichaam onze woning is, we ver van de Heer wonen. 7 We leven in vertrouwen op God; wat komen gaat is nog niet zichtbaar. 8 We blijven vol goede moed, ook al zouden we ons lichaam liever verlaten om onze intrek bij de Heer te nemen. 9 Daarom ook stellen wij er een eer in te doen wat God wil, zowel in dit bestaan als in ons bestaan bij hem. 10 Want wij moeten allen voor de rechterstoel van Christus verschijnen, zodat ieder van ons krijgt wat hij verdient voor wat hij in zijn leven heeft gedaan, of het nu goed is of slecht. </a:t>
            </a:r>
          </a:p>
          <a:p>
            <a:pPr marL="0" indent="0" fontAlgn="auto">
              <a:spcAft>
                <a:spcPts val="0"/>
              </a:spcAft>
              <a:buFont typeface="Arial" pitchFamily="34" charset="0"/>
              <a:buNone/>
              <a:defRPr/>
            </a:pPr>
            <a:endParaRPr lang="nl-NL" sz="1800" dirty="0" smtClean="0"/>
          </a:p>
          <a:p>
            <a:pPr fontAlgn="auto">
              <a:spcAft>
                <a:spcPts val="0"/>
              </a:spcAft>
              <a:buFont typeface="Arial" pitchFamily="34" charset="0"/>
              <a:buNone/>
              <a:defRPr/>
            </a:pPr>
            <a:r>
              <a:rPr lang="nl-NL" sz="1800" dirty="0"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jdelijke aanduiding voor inhoud 2"/>
          <p:cNvSpPr>
            <a:spLocks noGrp="1"/>
          </p:cNvSpPr>
          <p:nvPr>
            <p:ph idx="1"/>
          </p:nvPr>
        </p:nvSpPr>
        <p:spPr>
          <a:xfrm>
            <a:off x="827584" y="692696"/>
            <a:ext cx="7416823" cy="3672929"/>
          </a:xfrm>
        </p:spPr>
        <p:txBody>
          <a:bodyPr/>
          <a:lstStyle/>
          <a:p>
            <a:pPr marL="0" indent="0" algn="ctr">
              <a:buFont typeface="Arial" charset="0"/>
              <a:buNone/>
            </a:pPr>
            <a:r>
              <a:rPr lang="nl-NL" sz="4000" b="1" dirty="0" smtClean="0"/>
              <a:t>Aanpassen of niet?</a:t>
            </a:r>
            <a:endParaRPr lang="nl-NL" sz="4000" b="1" dirty="0" smtClean="0"/>
          </a:p>
        </p:txBody>
      </p:sp>
      <p:grpSp>
        <p:nvGrpSpPr>
          <p:cNvPr id="2" name="Groep 3"/>
          <p:cNvGrpSpPr>
            <a:grpSpLocks/>
          </p:cNvGrpSpPr>
          <p:nvPr/>
        </p:nvGrpSpPr>
        <p:grpSpPr bwMode="auto">
          <a:xfrm>
            <a:off x="0" y="4725144"/>
            <a:ext cx="1908175" cy="1988394"/>
            <a:chOff x="0" y="4725747"/>
            <a:chExt cx="1907704" cy="1988237"/>
          </a:xfrm>
        </p:grpSpPr>
        <p:pic>
          <p:nvPicPr>
            <p:cNvPr id="3077" name="Picture 2"/>
            <p:cNvPicPr>
              <a:picLocks noChangeAspect="1" noChangeArrowheads="1"/>
            </p:cNvPicPr>
            <p:nvPr/>
          </p:nvPicPr>
          <p:blipFill>
            <a:blip r:embed="rId2" cstate="print"/>
            <a:srcRect t="31447"/>
            <a:stretch>
              <a:fillRect/>
            </a:stretch>
          </p:blipFill>
          <p:spPr bwMode="auto">
            <a:xfrm>
              <a:off x="179512" y="5301208"/>
              <a:ext cx="1381531" cy="1412776"/>
            </a:xfrm>
            <a:prstGeom prst="rect">
              <a:avLst/>
            </a:prstGeom>
            <a:noFill/>
            <a:ln w="9525">
              <a:noFill/>
              <a:miter lim="800000"/>
              <a:headEnd/>
              <a:tailEnd/>
            </a:ln>
          </p:spPr>
        </p:pic>
        <p:sp>
          <p:nvSpPr>
            <p:cNvPr id="6" name="Tekstvak 5"/>
            <p:cNvSpPr txBox="1"/>
            <p:nvPr/>
          </p:nvSpPr>
          <p:spPr>
            <a:xfrm>
              <a:off x="0" y="4725747"/>
              <a:ext cx="1907704" cy="584729"/>
            </a:xfrm>
            <a:prstGeom prst="rect">
              <a:avLst/>
            </a:prstGeom>
            <a:noFill/>
          </p:spPr>
          <p:txBody>
            <a:bodyPr>
              <a:spAutoFit/>
            </a:bodyPr>
            <a:lstStyle/>
            <a:p>
              <a:pPr algn="ctr" fontAlgn="auto">
                <a:spcBef>
                  <a:spcPts val="0"/>
                </a:spcBef>
                <a:spcAft>
                  <a:spcPts val="0"/>
                </a:spcAft>
                <a:defRPr/>
              </a:pPr>
              <a:r>
                <a:rPr lang="nl-NL" sz="1600" b="1" dirty="0" smtClean="0">
                  <a:solidFill>
                    <a:schemeClr val="accent2">
                      <a:lumMod val="75000"/>
                    </a:schemeClr>
                  </a:solidFill>
                  <a:latin typeface="+mn-lt"/>
                  <a:cs typeface="+mn-cs"/>
                </a:rPr>
                <a:t>Waarom </a:t>
              </a:r>
              <a:r>
                <a:rPr lang="nl-NL" sz="1600" b="1" dirty="0">
                  <a:solidFill>
                    <a:schemeClr val="accent2">
                      <a:lumMod val="75000"/>
                    </a:schemeClr>
                  </a:solidFill>
                  <a:latin typeface="+mn-lt"/>
                  <a:cs typeface="+mn-cs"/>
                </a:rPr>
                <a:t>voel ik me soms zo anders?</a:t>
              </a:r>
              <a:endParaRPr lang="nl-NL" sz="1600" b="1" dirty="0">
                <a:solidFill>
                  <a:schemeClr val="accent2">
                    <a:lumMod val="75000"/>
                  </a:schemeClr>
                </a:solidFill>
                <a:latin typeface="+mn-lt"/>
                <a:cs typeface="+mn-cs"/>
              </a:endParaRPr>
            </a:p>
          </p:txBody>
        </p:sp>
      </p:grpSp>
      <p:pic>
        <p:nvPicPr>
          <p:cNvPr id="3076" name="Afbeelding 6"/>
          <p:cNvPicPr>
            <a:picLocks noChangeAspect="1"/>
          </p:cNvPicPr>
          <p:nvPr/>
        </p:nvPicPr>
        <p:blipFill>
          <a:blip r:embed="rId3" cstate="print"/>
          <a:srcRect/>
          <a:stretch>
            <a:fillRect/>
          </a:stretch>
        </p:blipFill>
        <p:spPr bwMode="auto">
          <a:xfrm>
            <a:off x="2411760" y="2132856"/>
            <a:ext cx="4394072" cy="252028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95536" y="404664"/>
            <a:ext cx="8352927" cy="4773761"/>
          </a:xfrm>
        </p:spPr>
        <p:txBody>
          <a:bodyPr rtlCol="0">
            <a:noAutofit/>
          </a:bodyPr>
          <a:lstStyle/>
          <a:p>
            <a:pPr marL="0" indent="0" fontAlgn="auto">
              <a:spcAft>
                <a:spcPts val="0"/>
              </a:spcAft>
              <a:buFont typeface="Arial" pitchFamily="34" charset="0"/>
              <a:buNone/>
              <a:defRPr/>
            </a:pPr>
            <a:r>
              <a:rPr lang="nl-NL" sz="2000" b="1" dirty="0" smtClean="0"/>
              <a:t>Filippenzen </a:t>
            </a:r>
            <a:r>
              <a:rPr lang="nl-NL" sz="2000" b="1" dirty="0" smtClean="0"/>
              <a:t>3: 17-21</a:t>
            </a:r>
            <a:endParaRPr lang="nl-NL" sz="2000" dirty="0" smtClean="0"/>
          </a:p>
          <a:p>
            <a:pPr marL="0" indent="0" fontAlgn="auto">
              <a:spcAft>
                <a:spcPts val="0"/>
              </a:spcAft>
              <a:buFont typeface="Arial" pitchFamily="34" charset="0"/>
              <a:buNone/>
              <a:defRPr/>
            </a:pPr>
            <a:r>
              <a:rPr lang="nl-NL" sz="2000" dirty="0" smtClean="0"/>
              <a:t>17 Volg mij na, broeders en zusters, en kijk naar hen die leven volgens het voorbeeld dat wij u gegeven hebben. </a:t>
            </a:r>
            <a:endParaRPr lang="nl-NL" sz="2000" dirty="0" smtClean="0"/>
          </a:p>
          <a:p>
            <a:pPr marL="0" indent="0" fontAlgn="auto">
              <a:spcAft>
                <a:spcPts val="0"/>
              </a:spcAft>
              <a:buFont typeface="Arial" pitchFamily="34" charset="0"/>
              <a:buNone/>
              <a:defRPr/>
            </a:pPr>
            <a:r>
              <a:rPr lang="nl-NL" sz="2000" dirty="0" smtClean="0"/>
              <a:t>18 </a:t>
            </a:r>
            <a:r>
              <a:rPr lang="nl-NL" sz="2000" dirty="0" smtClean="0"/>
              <a:t>Ik heb u al vaak gezegd, en zeg nu zelfs met tranen in mijn ogen: velen leven als vijand van het kruis van Christus 19 en gaan hun ondergang tegemoet. Hun god is hun buik, hun eer is schaamteloosheid en hun aandacht is alleen gericht op aardse zaken. </a:t>
            </a:r>
            <a:endParaRPr lang="nl-NL" sz="2000" dirty="0" smtClean="0"/>
          </a:p>
          <a:p>
            <a:pPr marL="0" indent="0" fontAlgn="auto">
              <a:spcAft>
                <a:spcPts val="0"/>
              </a:spcAft>
              <a:buFont typeface="Arial" pitchFamily="34" charset="0"/>
              <a:buNone/>
              <a:defRPr/>
            </a:pPr>
            <a:r>
              <a:rPr lang="nl-NL" sz="2000" dirty="0" smtClean="0"/>
              <a:t>20 </a:t>
            </a:r>
            <a:r>
              <a:rPr lang="nl-NL" sz="2000" dirty="0" smtClean="0"/>
              <a:t>Maar wij hebben ons burgerrecht in de hemel, en van daar verwachten wij onze redder, de Heer Jezus Christus. </a:t>
            </a:r>
            <a:r>
              <a:rPr lang="nl-NL" sz="2000" dirty="0" smtClean="0"/>
              <a:t>21 Met de kracht waarmee hij in staat is alles aan zich te onderwerpen, zal hij ons armzalig lichaam gelijkmaken aan zijn verheerlijkt lichaam. </a:t>
            </a:r>
          </a:p>
          <a:p>
            <a:pPr fontAlgn="auto">
              <a:spcAft>
                <a:spcPts val="0"/>
              </a:spcAft>
              <a:buFont typeface="Arial" pitchFamily="34" charset="0"/>
              <a:buNone/>
              <a:defRPr/>
            </a:pPr>
            <a:r>
              <a:rPr lang="nl-NL" sz="1800" dirty="0" smtClean="0"/>
              <a:t> </a:t>
            </a:r>
          </a:p>
        </p:txBody>
      </p:sp>
      <p:grpSp>
        <p:nvGrpSpPr>
          <p:cNvPr id="7171" name="Groep 3"/>
          <p:cNvGrpSpPr>
            <a:grpSpLocks/>
          </p:cNvGrpSpPr>
          <p:nvPr/>
        </p:nvGrpSpPr>
        <p:grpSpPr bwMode="auto">
          <a:xfrm>
            <a:off x="0" y="4725144"/>
            <a:ext cx="1908175" cy="1988394"/>
            <a:chOff x="0" y="4725747"/>
            <a:chExt cx="1907704" cy="1988237"/>
          </a:xfrm>
        </p:grpSpPr>
        <p:pic>
          <p:nvPicPr>
            <p:cNvPr id="7173" name="Picture 2"/>
            <p:cNvPicPr>
              <a:picLocks noChangeAspect="1" noChangeArrowheads="1"/>
            </p:cNvPicPr>
            <p:nvPr/>
          </p:nvPicPr>
          <p:blipFill>
            <a:blip r:embed="rId2" cstate="print"/>
            <a:srcRect t="31447"/>
            <a:stretch>
              <a:fillRect/>
            </a:stretch>
          </p:blipFill>
          <p:spPr bwMode="auto">
            <a:xfrm>
              <a:off x="179512" y="5301208"/>
              <a:ext cx="1381531" cy="1412776"/>
            </a:xfrm>
            <a:prstGeom prst="rect">
              <a:avLst/>
            </a:prstGeom>
            <a:noFill/>
            <a:ln w="9525">
              <a:noFill/>
              <a:miter lim="800000"/>
              <a:headEnd/>
              <a:tailEnd/>
            </a:ln>
          </p:spPr>
        </p:pic>
        <p:sp>
          <p:nvSpPr>
            <p:cNvPr id="6" name="Tekstvak 5"/>
            <p:cNvSpPr txBox="1"/>
            <p:nvPr/>
          </p:nvSpPr>
          <p:spPr>
            <a:xfrm>
              <a:off x="0" y="4725747"/>
              <a:ext cx="1907704" cy="584729"/>
            </a:xfrm>
            <a:prstGeom prst="rect">
              <a:avLst/>
            </a:prstGeom>
            <a:noFill/>
          </p:spPr>
          <p:txBody>
            <a:bodyPr>
              <a:spAutoFit/>
            </a:bodyPr>
            <a:lstStyle/>
            <a:p>
              <a:pPr algn="ctr" fontAlgn="auto">
                <a:spcBef>
                  <a:spcPts val="0"/>
                </a:spcBef>
                <a:spcAft>
                  <a:spcPts val="0"/>
                </a:spcAft>
                <a:defRPr/>
              </a:pPr>
              <a:r>
                <a:rPr lang="nl-NL" sz="1600" b="1" dirty="0" smtClean="0">
                  <a:solidFill>
                    <a:schemeClr val="accent2">
                      <a:lumMod val="75000"/>
                    </a:schemeClr>
                  </a:solidFill>
                  <a:latin typeface="+mn-lt"/>
                  <a:cs typeface="+mn-cs"/>
                </a:rPr>
                <a:t>Waarom </a:t>
              </a:r>
              <a:r>
                <a:rPr lang="nl-NL" sz="1600" b="1" dirty="0">
                  <a:solidFill>
                    <a:schemeClr val="accent2">
                      <a:lumMod val="75000"/>
                    </a:schemeClr>
                  </a:solidFill>
                  <a:latin typeface="+mn-lt"/>
                  <a:cs typeface="+mn-cs"/>
                </a:rPr>
                <a:t>voel ik me soms zo anders?</a:t>
              </a:r>
              <a:endParaRPr lang="nl-NL" sz="1600" b="1" dirty="0">
                <a:solidFill>
                  <a:schemeClr val="accent2">
                    <a:lumMod val="75000"/>
                  </a:schemeClr>
                </a:solidFill>
                <a:latin typeface="+mn-lt"/>
                <a:cs typeface="+mn-cs"/>
              </a:endParaRPr>
            </a:p>
          </p:txBody>
        </p:sp>
      </p:grpSp>
      <p:pic>
        <p:nvPicPr>
          <p:cNvPr id="7172" name="Afbeelding 6"/>
          <p:cNvPicPr>
            <a:picLocks noChangeAspect="1"/>
          </p:cNvPicPr>
          <p:nvPr/>
        </p:nvPicPr>
        <p:blipFill>
          <a:blip r:embed="rId3" cstate="print"/>
          <a:srcRect/>
          <a:stretch>
            <a:fillRect/>
          </a:stretch>
        </p:blipFill>
        <p:spPr bwMode="auto">
          <a:xfrm>
            <a:off x="6444208" y="5257756"/>
            <a:ext cx="2461245" cy="141168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459</TotalTime>
  <Words>500</Words>
  <Application>Microsoft Office PowerPoint</Application>
  <PresentationFormat>Diavoorstelling (4:3)</PresentationFormat>
  <Paragraphs>22</Paragraphs>
  <Slides>7</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7</vt:i4>
      </vt:variant>
    </vt:vector>
  </HeadingPairs>
  <TitlesOfParts>
    <vt:vector size="10" baseType="lpstr">
      <vt:lpstr>Calibri</vt:lpstr>
      <vt:lpstr>Arial</vt:lpstr>
      <vt:lpstr>Office-thema</vt:lpstr>
      <vt:lpstr>Dia 1</vt:lpstr>
      <vt:lpstr>Dia 2</vt:lpstr>
      <vt:lpstr>Dia 3</vt:lpstr>
      <vt:lpstr>Dia 4</vt:lpstr>
      <vt:lpstr>Dia 5</vt:lpstr>
      <vt:lpstr>Dia 6</vt:lpstr>
      <vt:lpstr>Dia 7</vt:lpstr>
    </vt:vector>
  </TitlesOfParts>
  <Company>Thuis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José Korsaan</dc:creator>
  <cp:lastModifiedBy>Ingrid Plantinga</cp:lastModifiedBy>
  <cp:revision>58</cp:revision>
  <dcterms:created xsi:type="dcterms:W3CDTF">2013-06-10T09:34:10Z</dcterms:created>
  <dcterms:modified xsi:type="dcterms:W3CDTF">2014-05-26T14:37:37Z</dcterms:modified>
</cp:coreProperties>
</file>