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2" r:id="rId6"/>
    <p:sldId id="258" r:id="rId7"/>
    <p:sldId id="259" r:id="rId8"/>
    <p:sldId id="265" r:id="rId9"/>
    <p:sldId id="266" r:id="rId10"/>
    <p:sldId id="267" r:id="rId11"/>
    <p:sldId id="261" r:id="rId12"/>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EA326F33-FE5B-4C39-AC2C-A80C0C878C19}"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B193FBD-D05B-4C2D-B1E0-BB6C0C16C830}"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F74F2A4F-4668-462C-9E04-9D2BF905B801}"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DE0219B-26BB-4CE6-8B12-967C6F5559C9}"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692A5402-F6A7-42DB-8793-FD2D7F5567EB}"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0D513EF-E8B3-42AB-8414-B4F28C82531B}"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E9767665-492F-4C3B-88A5-3ACAB9D3E1AB}"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0430BD0-1EBE-4464-A071-EBE18DB4FF36}"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3AE09DF3-2829-45E7-A253-BDC32EC7C40E}"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0A706BC-026F-48B7-B3F6-25B6E661C3B5}"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D2E8BC27-1CE2-4678-BCE8-9122D80AF8E5}" type="datetimeFigureOut">
              <a:rPr lang="nl-NL"/>
              <a:pPr>
                <a:defRPr/>
              </a:pPr>
              <a:t>26-5-2014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806BF31-C6F6-4277-B134-13C50760C136}"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5D4B01D2-7EB0-4693-AFB5-3F2439B6FDCE}" type="datetimeFigureOut">
              <a:rPr lang="nl-NL"/>
              <a:pPr>
                <a:defRPr/>
              </a:pPr>
              <a:t>26-5-2014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B4B1A9AE-649C-49BF-BE9C-8DF26C9F5183}"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5A2F8355-AD90-4CDE-8639-EF4A9AF1F32E}" type="datetimeFigureOut">
              <a:rPr lang="nl-NL"/>
              <a:pPr>
                <a:defRPr/>
              </a:pPr>
              <a:t>26-5-2014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06E70F68-15ED-491B-8B12-A85530A83C9E}"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783C2090-C4E4-414F-941C-81AC8074D5A0}" type="datetimeFigureOut">
              <a:rPr lang="nl-NL"/>
              <a:pPr>
                <a:defRPr/>
              </a:pPr>
              <a:t>26-5-2014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5D9EF17D-4571-450F-8130-E481E54202A9}"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4A7E4E8B-13B5-49D7-B6F2-39D93AB650A5}" type="datetimeFigureOut">
              <a:rPr lang="nl-NL"/>
              <a:pPr>
                <a:defRPr/>
              </a:pPr>
              <a:t>26-5-2014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8CEFA417-7940-4DBF-AA70-7C1885D476A8}"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6D1837B-F0B6-45E8-9FE7-9FAE68C09C35}" type="datetimeFigureOut">
              <a:rPr lang="nl-NL"/>
              <a:pPr>
                <a:defRPr/>
              </a:pPr>
              <a:t>26-5-2014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7F15E865-C9EA-4077-9B15-7908A5924DA9}"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1B8BB54-6C2B-4BD7-BD65-AE6ACAEB54F3}" type="datetimeFigureOut">
              <a:rPr lang="nl-NL"/>
              <a:pPr>
                <a:defRPr/>
              </a:pPr>
              <a:t>26-5-2014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424ECE4-D80D-4654-83E0-F5CAC3853C15}"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388" y="4724400"/>
            <a:ext cx="1319212" cy="1968500"/>
          </a:xfrm>
          <a:prstGeom prst="rect">
            <a:avLst/>
          </a:prstGeom>
          <a:noFill/>
          <a:ln w="9525">
            <a:noFill/>
            <a:miter lim="800000"/>
            <a:headEnd/>
            <a:tailEnd/>
          </a:ln>
        </p:spPr>
      </p:pic>
      <p:sp>
        <p:nvSpPr>
          <p:cNvPr id="6" name="Tekstvak 5"/>
          <p:cNvSpPr txBox="1"/>
          <p:nvPr/>
        </p:nvSpPr>
        <p:spPr>
          <a:xfrm>
            <a:off x="395536" y="333375"/>
            <a:ext cx="8352928" cy="523220"/>
          </a:xfrm>
          <a:prstGeom prst="rect">
            <a:avLst/>
          </a:prstGeom>
          <a:noFill/>
        </p:spPr>
        <p:txBody>
          <a:bodyPr wrap="square">
            <a:spAutoFit/>
          </a:bodyPr>
          <a:lstStyle/>
          <a:p>
            <a:pPr algn="ctr" fontAlgn="auto">
              <a:spcBef>
                <a:spcPts val="0"/>
              </a:spcBef>
              <a:spcAft>
                <a:spcPts val="0"/>
              </a:spcAft>
              <a:defRPr/>
            </a:pPr>
            <a:r>
              <a:rPr lang="nl-NL" sz="2800" b="1" dirty="0" smtClean="0">
                <a:solidFill>
                  <a:schemeClr val="accent2">
                    <a:lumMod val="75000"/>
                  </a:schemeClr>
                </a:solidFill>
                <a:latin typeface="+mn-lt"/>
                <a:cs typeface="+mn-cs"/>
              </a:rPr>
              <a:t>22 – Ik, </a:t>
            </a:r>
            <a:r>
              <a:rPr lang="nl-NL" sz="2800" b="1" dirty="0">
                <a:solidFill>
                  <a:schemeClr val="accent2">
                    <a:lumMod val="75000"/>
                  </a:schemeClr>
                </a:solidFill>
                <a:latin typeface="+mn-lt"/>
                <a:cs typeface="+mn-cs"/>
              </a:rPr>
              <a:t>een zegen voor anderen?</a:t>
            </a:r>
            <a:endParaRPr lang="nl-NL" sz="2800" b="1" dirty="0">
              <a:solidFill>
                <a:schemeClr val="accent2">
                  <a:lumMod val="75000"/>
                </a:schemeClr>
              </a:solidFill>
              <a:latin typeface="+mn-lt"/>
              <a:cs typeface="+mn-cs"/>
            </a:endParaRPr>
          </a:p>
        </p:txBody>
      </p:sp>
      <p:pic>
        <p:nvPicPr>
          <p:cNvPr id="2052" name="Picture 2"/>
          <p:cNvPicPr>
            <a:picLocks noChangeAspect="1" noChangeArrowheads="1"/>
          </p:cNvPicPr>
          <p:nvPr/>
        </p:nvPicPr>
        <p:blipFill>
          <a:blip r:embed="rId3" cstate="print"/>
          <a:srcRect/>
          <a:stretch>
            <a:fillRect/>
          </a:stretch>
        </p:blipFill>
        <p:spPr bwMode="auto">
          <a:xfrm>
            <a:off x="1835696" y="1340768"/>
            <a:ext cx="5616277" cy="372131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
          <p:cNvGrpSpPr>
            <a:grpSpLocks/>
          </p:cNvGrpSpPr>
          <p:nvPr/>
        </p:nvGrpSpPr>
        <p:grpSpPr bwMode="auto">
          <a:xfrm>
            <a:off x="0" y="4725145"/>
            <a:ext cx="1908175" cy="1988394"/>
            <a:chOff x="0" y="4724804"/>
            <a:chExt cx="1907704" cy="1989180"/>
          </a:xfrm>
        </p:grpSpPr>
        <p:pic>
          <p:nvPicPr>
            <p:cNvPr id="6150"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804"/>
              <a:ext cx="1907704" cy="58500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Ik</a:t>
              </a:r>
              <a:r>
                <a:rPr lang="nl-NL" sz="1600" b="1" dirty="0">
                  <a:solidFill>
                    <a:schemeClr val="accent2">
                      <a:lumMod val="75000"/>
                    </a:schemeClr>
                  </a:solidFill>
                  <a:latin typeface="+mn-lt"/>
                  <a:cs typeface="+mn-cs"/>
                </a:rPr>
                <a:t>, een zegen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voor </a:t>
              </a:r>
              <a:r>
                <a:rPr lang="nl-NL" sz="1600" b="1" dirty="0">
                  <a:solidFill>
                    <a:schemeClr val="accent2">
                      <a:lumMod val="75000"/>
                    </a:schemeClr>
                  </a:solidFill>
                  <a:latin typeface="+mn-lt"/>
                  <a:cs typeface="+mn-cs"/>
                </a:rPr>
                <a:t>anderen?</a:t>
              </a:r>
              <a:endParaRPr lang="nl-NL" sz="1600" b="1" dirty="0">
                <a:solidFill>
                  <a:schemeClr val="accent2">
                    <a:lumMod val="75000"/>
                  </a:schemeClr>
                </a:solidFill>
                <a:latin typeface="+mn-lt"/>
                <a:cs typeface="+mn-cs"/>
              </a:endParaRPr>
            </a:p>
          </p:txBody>
        </p:sp>
      </p:grpSp>
      <p:sp>
        <p:nvSpPr>
          <p:cNvPr id="6148" name="Rechthoek 6"/>
          <p:cNvSpPr>
            <a:spLocks noChangeArrowheads="1"/>
          </p:cNvSpPr>
          <p:nvPr/>
        </p:nvSpPr>
        <p:spPr bwMode="auto">
          <a:xfrm>
            <a:off x="467544" y="404664"/>
            <a:ext cx="8208912" cy="3447098"/>
          </a:xfrm>
          <a:prstGeom prst="rect">
            <a:avLst/>
          </a:prstGeom>
          <a:noFill/>
          <a:ln w="9525">
            <a:noFill/>
            <a:miter lim="800000"/>
            <a:headEnd/>
            <a:tailEnd/>
          </a:ln>
        </p:spPr>
        <p:txBody>
          <a:bodyPr wrap="square">
            <a:spAutoFit/>
          </a:bodyPr>
          <a:lstStyle/>
          <a:p>
            <a:r>
              <a:rPr lang="nl-NL" sz="2000" b="1" dirty="0" smtClean="0"/>
              <a:t>Ester 4: 14-16 – Groep 2</a:t>
            </a:r>
            <a:endParaRPr lang="nl-NL" sz="2000" b="1" dirty="0"/>
          </a:p>
          <a:p>
            <a:r>
              <a:rPr lang="nl-NL" sz="2000" dirty="0"/>
              <a:t>14 Als jij nu je mond niet opendoet, nu het moment daar is, komt er van een andere kant wel uitkomst en redding voor de Joden. Maar jij en je vaders familie komen dan om. Wie weet ben je juist koningin geworden met het oog op een tijd als deze.’ 15 Toen liet Ester het volgende antwoord aan </a:t>
            </a:r>
            <a:r>
              <a:rPr lang="nl-NL" sz="2000" dirty="0" err="1"/>
              <a:t>Mordechai</a:t>
            </a:r>
            <a:r>
              <a:rPr lang="nl-NL" sz="2000" dirty="0"/>
              <a:t> geven: 16 ‘Roep alle Joden die in </a:t>
            </a:r>
            <a:r>
              <a:rPr lang="nl-NL" sz="2000" dirty="0" err="1"/>
              <a:t>Susa</a:t>
            </a:r>
            <a:r>
              <a:rPr lang="nl-NL" sz="2000" dirty="0"/>
              <a:t> wonen bij elkaar en vast voor mij: eet niet en drink niet, overdag niet en ’s nachts niet, drie dagen lang. Ook ik zal op die manier vasten met mijn dienaressen. En na die voorbereiding zal ik naar de koning gaan, al is dat tegen de wet. Moet ik omkomen, goed, dan zal ik omkomen.’</a:t>
            </a:r>
            <a:endParaRPr lang="nl-NL" sz="2000" b="1" dirty="0"/>
          </a:p>
          <a:p>
            <a:endParaRPr lang="nl-NL" dirty="0"/>
          </a:p>
        </p:txBody>
      </p:sp>
      <p:pic>
        <p:nvPicPr>
          <p:cNvPr id="6149" name="Picture 2"/>
          <p:cNvPicPr>
            <a:picLocks noChangeAspect="1" noChangeArrowheads="1"/>
          </p:cNvPicPr>
          <p:nvPr/>
        </p:nvPicPr>
        <p:blipFill>
          <a:blip r:embed="rId3" cstate="print"/>
          <a:srcRect/>
          <a:stretch>
            <a:fillRect/>
          </a:stretch>
        </p:blipFill>
        <p:spPr bwMode="auto">
          <a:xfrm>
            <a:off x="7092280" y="5445224"/>
            <a:ext cx="1800225" cy="1193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ep 3"/>
          <p:cNvGrpSpPr>
            <a:grpSpLocks/>
          </p:cNvGrpSpPr>
          <p:nvPr/>
        </p:nvGrpSpPr>
        <p:grpSpPr bwMode="auto">
          <a:xfrm>
            <a:off x="0" y="4797151"/>
            <a:ext cx="1908175" cy="1916386"/>
            <a:chOff x="0" y="4796840"/>
            <a:chExt cx="1907704" cy="1917144"/>
          </a:xfrm>
        </p:grpSpPr>
        <p:pic>
          <p:nvPicPr>
            <p:cNvPr id="7174"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96840"/>
              <a:ext cx="1907704" cy="58500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Ik</a:t>
              </a:r>
              <a:r>
                <a:rPr lang="nl-NL" sz="1600" b="1" dirty="0">
                  <a:solidFill>
                    <a:schemeClr val="accent2">
                      <a:lumMod val="75000"/>
                    </a:schemeClr>
                  </a:solidFill>
                  <a:latin typeface="+mn-lt"/>
                  <a:cs typeface="+mn-cs"/>
                </a:rPr>
                <a:t>, een zegen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voor </a:t>
              </a:r>
              <a:r>
                <a:rPr lang="nl-NL" sz="1600" b="1" dirty="0">
                  <a:solidFill>
                    <a:schemeClr val="accent2">
                      <a:lumMod val="75000"/>
                    </a:schemeClr>
                  </a:solidFill>
                  <a:latin typeface="+mn-lt"/>
                  <a:cs typeface="+mn-cs"/>
                </a:rPr>
                <a:t>anderen?</a:t>
              </a:r>
              <a:endParaRPr lang="nl-NL" sz="1600" b="1" dirty="0">
                <a:solidFill>
                  <a:schemeClr val="accent2">
                    <a:lumMod val="75000"/>
                  </a:schemeClr>
                </a:solidFill>
                <a:latin typeface="+mn-lt"/>
                <a:cs typeface="+mn-cs"/>
              </a:endParaRPr>
            </a:p>
          </p:txBody>
        </p:sp>
      </p:grpSp>
      <p:sp>
        <p:nvSpPr>
          <p:cNvPr id="7172" name="Rechthoek 6"/>
          <p:cNvSpPr>
            <a:spLocks noChangeArrowheads="1"/>
          </p:cNvSpPr>
          <p:nvPr/>
        </p:nvSpPr>
        <p:spPr bwMode="auto">
          <a:xfrm>
            <a:off x="539552" y="404664"/>
            <a:ext cx="7992887" cy="4401205"/>
          </a:xfrm>
          <a:prstGeom prst="rect">
            <a:avLst/>
          </a:prstGeom>
          <a:noFill/>
          <a:ln w="9525">
            <a:noFill/>
            <a:miter lim="800000"/>
            <a:headEnd/>
            <a:tailEnd/>
          </a:ln>
        </p:spPr>
        <p:txBody>
          <a:bodyPr wrap="square">
            <a:spAutoFit/>
          </a:bodyPr>
          <a:lstStyle/>
          <a:p>
            <a:r>
              <a:rPr lang="nl-NL" sz="2000" b="1" dirty="0"/>
              <a:t>Handelingen 16</a:t>
            </a:r>
            <a:r>
              <a:rPr lang="nl-NL" sz="2000" b="1" dirty="0" smtClean="0"/>
              <a:t>: 11-18 – Groep 3</a:t>
            </a:r>
            <a:endParaRPr lang="nl-NL" sz="2000" b="1" dirty="0"/>
          </a:p>
          <a:p>
            <a:r>
              <a:rPr lang="nl-NL" sz="2000" dirty="0"/>
              <a:t>11 We gingen in </a:t>
            </a:r>
            <a:r>
              <a:rPr lang="nl-NL" sz="2000" dirty="0" err="1"/>
              <a:t>Troas</a:t>
            </a:r>
            <a:r>
              <a:rPr lang="nl-NL" sz="2000" dirty="0"/>
              <a:t> aan boord van een schip en zetten rechtstreeks koers naar </a:t>
            </a:r>
            <a:r>
              <a:rPr lang="nl-NL" sz="2000" dirty="0" err="1"/>
              <a:t>Samotrake</a:t>
            </a:r>
            <a:r>
              <a:rPr lang="nl-NL" sz="2000" dirty="0"/>
              <a:t>; de dag daarop voeren we verder naar </a:t>
            </a:r>
            <a:r>
              <a:rPr lang="nl-NL" sz="2000" dirty="0" err="1"/>
              <a:t>Neapolis</a:t>
            </a:r>
            <a:r>
              <a:rPr lang="nl-NL" sz="2000" dirty="0"/>
              <a:t>. 12 Van daar reisden we naar </a:t>
            </a:r>
            <a:r>
              <a:rPr lang="nl-NL" sz="2000" dirty="0" err="1"/>
              <a:t>Filippi</a:t>
            </a:r>
            <a:r>
              <a:rPr lang="nl-NL" sz="2000" dirty="0"/>
              <a:t>, een belangrijke stad in dat deel van Macedonië. In deze stad, die volgens Romeins recht wordt bestuurd, bleven we enkele dagen. 13 Op sabbat gingen we de stadspoort uit in de richting van de rivier, want we vermoedden dat daar een gebedsplaats was. We gingen zitten en spraken de vrouwen toe die daar bijeen waren gekomen. 14 Een van onze toehoorsters was een vrouw uit </a:t>
            </a:r>
            <a:r>
              <a:rPr lang="nl-NL" sz="2000" dirty="0" err="1"/>
              <a:t>Tyatira</a:t>
            </a:r>
            <a:r>
              <a:rPr lang="nl-NL" sz="2000" dirty="0"/>
              <a:t> die in purperstoffen handelde; ze heette Lydia en vereerde God. De Heer opende haar hart voor de woorden van Paulus. 15 Nadat zij en haar huisgenoten waren gedoopt, nodigde ze ons uit met de woorden: ‘Als u ervan overtuigd bent dat ik in de Heer geloof, neem dan bij mij uw intrek.’ Ze drong er bij ons sterk op aan.</a:t>
            </a:r>
          </a:p>
        </p:txBody>
      </p:sp>
      <p:pic>
        <p:nvPicPr>
          <p:cNvPr id="7173" name="Picture 2"/>
          <p:cNvPicPr>
            <a:picLocks noChangeAspect="1" noChangeArrowheads="1"/>
          </p:cNvPicPr>
          <p:nvPr/>
        </p:nvPicPr>
        <p:blipFill>
          <a:blip r:embed="rId3" cstate="print"/>
          <a:srcRect/>
          <a:stretch>
            <a:fillRect/>
          </a:stretch>
        </p:blipFill>
        <p:spPr bwMode="auto">
          <a:xfrm>
            <a:off x="7092280" y="5445224"/>
            <a:ext cx="1800225" cy="1193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ep 3"/>
          <p:cNvGrpSpPr>
            <a:grpSpLocks/>
          </p:cNvGrpSpPr>
          <p:nvPr/>
        </p:nvGrpSpPr>
        <p:grpSpPr bwMode="auto">
          <a:xfrm>
            <a:off x="0" y="4725145"/>
            <a:ext cx="1908175" cy="1988394"/>
            <a:chOff x="0" y="4724804"/>
            <a:chExt cx="1907704" cy="1989180"/>
          </a:xfrm>
        </p:grpSpPr>
        <p:pic>
          <p:nvPicPr>
            <p:cNvPr id="3078"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804"/>
              <a:ext cx="1907704" cy="58500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Ik</a:t>
              </a:r>
              <a:r>
                <a:rPr lang="nl-NL" sz="1600" b="1" dirty="0">
                  <a:solidFill>
                    <a:schemeClr val="accent2">
                      <a:lumMod val="75000"/>
                    </a:schemeClr>
                  </a:solidFill>
                  <a:latin typeface="+mn-lt"/>
                  <a:cs typeface="+mn-cs"/>
                </a:rPr>
                <a:t>, een zegen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voor </a:t>
              </a:r>
              <a:r>
                <a:rPr lang="nl-NL" sz="1600" b="1" dirty="0">
                  <a:solidFill>
                    <a:schemeClr val="accent2">
                      <a:lumMod val="75000"/>
                    </a:schemeClr>
                  </a:solidFill>
                  <a:latin typeface="+mn-lt"/>
                  <a:cs typeface="+mn-cs"/>
                </a:rPr>
                <a:t>anderen?</a:t>
              </a:r>
              <a:endParaRPr lang="nl-NL" sz="1600" b="1" dirty="0">
                <a:solidFill>
                  <a:schemeClr val="accent2">
                    <a:lumMod val="75000"/>
                  </a:schemeClr>
                </a:solidFill>
                <a:latin typeface="+mn-lt"/>
                <a:cs typeface="+mn-cs"/>
              </a:endParaRPr>
            </a:p>
          </p:txBody>
        </p:sp>
      </p:grpSp>
      <p:sp>
        <p:nvSpPr>
          <p:cNvPr id="3076" name="Rechthoek 6"/>
          <p:cNvSpPr>
            <a:spLocks noChangeArrowheads="1"/>
          </p:cNvSpPr>
          <p:nvPr/>
        </p:nvSpPr>
        <p:spPr bwMode="auto">
          <a:xfrm>
            <a:off x="683568" y="620688"/>
            <a:ext cx="7560320" cy="2308324"/>
          </a:xfrm>
          <a:prstGeom prst="rect">
            <a:avLst/>
          </a:prstGeom>
          <a:noFill/>
          <a:ln w="9525">
            <a:noFill/>
            <a:miter lim="800000"/>
            <a:headEnd/>
            <a:tailEnd/>
          </a:ln>
        </p:spPr>
        <p:txBody>
          <a:bodyPr wrap="square">
            <a:spAutoFit/>
          </a:bodyPr>
          <a:lstStyle/>
          <a:p>
            <a:r>
              <a:rPr lang="nl-NL" sz="2400" b="1" dirty="0" smtClean="0"/>
              <a:t>Wat doe ik hier vandaag?</a:t>
            </a:r>
          </a:p>
          <a:p>
            <a:endParaRPr lang="nl-NL" sz="2400" dirty="0"/>
          </a:p>
          <a:p>
            <a:pPr>
              <a:buFont typeface="Arial" pitchFamily="34" charset="0"/>
              <a:buChar char="•"/>
            </a:pPr>
            <a:r>
              <a:rPr lang="nl-NL" sz="2400" dirty="0" smtClean="0"/>
              <a:t> Ik vraag me af wat ik voor mijn omgeving kan betekenen.</a:t>
            </a:r>
          </a:p>
          <a:p>
            <a:pPr>
              <a:buFont typeface="Arial" pitchFamily="34" charset="0"/>
              <a:buChar char="•"/>
            </a:pPr>
            <a:r>
              <a:rPr lang="nl-NL" sz="2400" dirty="0"/>
              <a:t> </a:t>
            </a:r>
            <a:r>
              <a:rPr lang="nl-NL" sz="2400" dirty="0" smtClean="0"/>
              <a:t>Ik ontdek hoe ik een zegen voor anderen kan worden. </a:t>
            </a:r>
          </a:p>
          <a:p>
            <a:pPr>
              <a:buFont typeface="Arial" pitchFamily="34" charset="0"/>
              <a:buChar char="•"/>
            </a:pPr>
            <a:r>
              <a:rPr lang="nl-NL" sz="2400" dirty="0"/>
              <a:t> </a:t>
            </a:r>
            <a:r>
              <a:rPr lang="nl-NL" sz="2400" dirty="0" smtClean="0"/>
              <a:t>Ik leer wat Jezus bedoelt met ‘levend water’ en een ‘bron van leven’ worden. </a:t>
            </a:r>
            <a:endParaRPr lang="nl-NL" sz="2400" dirty="0"/>
          </a:p>
        </p:txBody>
      </p:sp>
      <p:pic>
        <p:nvPicPr>
          <p:cNvPr id="3077" name="Picture 2"/>
          <p:cNvPicPr>
            <a:picLocks noChangeAspect="1" noChangeArrowheads="1"/>
          </p:cNvPicPr>
          <p:nvPr/>
        </p:nvPicPr>
        <p:blipFill>
          <a:blip r:embed="rId3" cstate="print"/>
          <a:srcRect/>
          <a:stretch>
            <a:fillRect/>
          </a:stretch>
        </p:blipFill>
        <p:spPr bwMode="auto">
          <a:xfrm>
            <a:off x="6766520" y="5229200"/>
            <a:ext cx="2125985" cy="140982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
          <p:cNvGrpSpPr>
            <a:grpSpLocks/>
          </p:cNvGrpSpPr>
          <p:nvPr/>
        </p:nvGrpSpPr>
        <p:grpSpPr bwMode="auto">
          <a:xfrm>
            <a:off x="0" y="4725145"/>
            <a:ext cx="1908175" cy="1988394"/>
            <a:chOff x="0" y="4724804"/>
            <a:chExt cx="1907704" cy="1989180"/>
          </a:xfrm>
        </p:grpSpPr>
        <p:pic>
          <p:nvPicPr>
            <p:cNvPr id="3078"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804"/>
              <a:ext cx="1907704" cy="58500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Ik</a:t>
              </a:r>
              <a:r>
                <a:rPr lang="nl-NL" sz="1600" b="1" dirty="0">
                  <a:solidFill>
                    <a:schemeClr val="accent2">
                      <a:lumMod val="75000"/>
                    </a:schemeClr>
                  </a:solidFill>
                  <a:latin typeface="+mn-lt"/>
                  <a:cs typeface="+mn-cs"/>
                </a:rPr>
                <a:t>, een zegen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voor </a:t>
              </a:r>
              <a:r>
                <a:rPr lang="nl-NL" sz="1600" b="1" dirty="0">
                  <a:solidFill>
                    <a:schemeClr val="accent2">
                      <a:lumMod val="75000"/>
                    </a:schemeClr>
                  </a:solidFill>
                  <a:latin typeface="+mn-lt"/>
                  <a:cs typeface="+mn-cs"/>
                </a:rPr>
                <a:t>anderen?</a:t>
              </a:r>
              <a:endParaRPr lang="nl-NL" sz="1600" b="1" dirty="0">
                <a:solidFill>
                  <a:schemeClr val="accent2">
                    <a:lumMod val="75000"/>
                  </a:schemeClr>
                </a:solidFill>
                <a:latin typeface="+mn-lt"/>
                <a:cs typeface="+mn-cs"/>
              </a:endParaRPr>
            </a:p>
          </p:txBody>
        </p:sp>
      </p:grpSp>
      <p:sp>
        <p:nvSpPr>
          <p:cNvPr id="3076" name="Rechthoek 6"/>
          <p:cNvSpPr>
            <a:spLocks noChangeArrowheads="1"/>
          </p:cNvSpPr>
          <p:nvPr/>
        </p:nvSpPr>
        <p:spPr bwMode="auto">
          <a:xfrm>
            <a:off x="683568" y="620688"/>
            <a:ext cx="7560320" cy="707886"/>
          </a:xfrm>
          <a:prstGeom prst="rect">
            <a:avLst/>
          </a:prstGeom>
          <a:noFill/>
          <a:ln w="9525">
            <a:noFill/>
            <a:miter lim="800000"/>
            <a:headEnd/>
            <a:tailEnd/>
          </a:ln>
        </p:spPr>
        <p:txBody>
          <a:bodyPr wrap="square">
            <a:spAutoFit/>
          </a:bodyPr>
          <a:lstStyle/>
          <a:p>
            <a:pPr algn="ctr"/>
            <a:r>
              <a:rPr lang="nl-NL" sz="4000" b="1" dirty="0" smtClean="0"/>
              <a:t>Wat heb jij te bieden?</a:t>
            </a:r>
            <a:endParaRPr lang="nl-NL" sz="4000" b="1" dirty="0"/>
          </a:p>
        </p:txBody>
      </p:sp>
      <p:pic>
        <p:nvPicPr>
          <p:cNvPr id="3077" name="Picture 2"/>
          <p:cNvPicPr>
            <a:picLocks noChangeAspect="1" noChangeArrowheads="1"/>
          </p:cNvPicPr>
          <p:nvPr/>
        </p:nvPicPr>
        <p:blipFill>
          <a:blip r:embed="rId3" cstate="print"/>
          <a:srcRect/>
          <a:stretch>
            <a:fillRect/>
          </a:stretch>
        </p:blipFill>
        <p:spPr bwMode="auto">
          <a:xfrm>
            <a:off x="2843808" y="2276872"/>
            <a:ext cx="3320437" cy="22019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
          <p:cNvGrpSpPr>
            <a:grpSpLocks/>
          </p:cNvGrpSpPr>
          <p:nvPr/>
        </p:nvGrpSpPr>
        <p:grpSpPr bwMode="auto">
          <a:xfrm>
            <a:off x="0" y="4725145"/>
            <a:ext cx="1908175" cy="1988394"/>
            <a:chOff x="0" y="4724804"/>
            <a:chExt cx="1907704" cy="1989180"/>
          </a:xfrm>
        </p:grpSpPr>
        <p:pic>
          <p:nvPicPr>
            <p:cNvPr id="3078"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804"/>
              <a:ext cx="1907704" cy="58500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Ik</a:t>
              </a:r>
              <a:r>
                <a:rPr lang="nl-NL" sz="1600" b="1" dirty="0">
                  <a:solidFill>
                    <a:schemeClr val="accent2">
                      <a:lumMod val="75000"/>
                    </a:schemeClr>
                  </a:solidFill>
                  <a:latin typeface="+mn-lt"/>
                  <a:cs typeface="+mn-cs"/>
                </a:rPr>
                <a:t>, een zegen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voor </a:t>
              </a:r>
              <a:r>
                <a:rPr lang="nl-NL" sz="1600" b="1" dirty="0">
                  <a:solidFill>
                    <a:schemeClr val="accent2">
                      <a:lumMod val="75000"/>
                    </a:schemeClr>
                  </a:solidFill>
                  <a:latin typeface="+mn-lt"/>
                  <a:cs typeface="+mn-cs"/>
                </a:rPr>
                <a:t>anderen?</a:t>
              </a:r>
              <a:endParaRPr lang="nl-NL" sz="1600" b="1" dirty="0">
                <a:solidFill>
                  <a:schemeClr val="accent2">
                    <a:lumMod val="75000"/>
                  </a:schemeClr>
                </a:solidFill>
                <a:latin typeface="+mn-lt"/>
                <a:cs typeface="+mn-cs"/>
              </a:endParaRPr>
            </a:p>
          </p:txBody>
        </p:sp>
      </p:grpSp>
      <p:sp>
        <p:nvSpPr>
          <p:cNvPr id="3076" name="Rechthoek 6"/>
          <p:cNvSpPr>
            <a:spLocks noChangeArrowheads="1"/>
          </p:cNvSpPr>
          <p:nvPr/>
        </p:nvSpPr>
        <p:spPr bwMode="auto">
          <a:xfrm>
            <a:off x="683568" y="620688"/>
            <a:ext cx="7560320" cy="707886"/>
          </a:xfrm>
          <a:prstGeom prst="rect">
            <a:avLst/>
          </a:prstGeom>
          <a:noFill/>
          <a:ln w="9525">
            <a:noFill/>
            <a:miter lim="800000"/>
            <a:headEnd/>
            <a:tailEnd/>
          </a:ln>
        </p:spPr>
        <p:txBody>
          <a:bodyPr wrap="square">
            <a:spAutoFit/>
          </a:bodyPr>
          <a:lstStyle/>
          <a:p>
            <a:pPr algn="ctr"/>
            <a:r>
              <a:rPr lang="nl-NL" sz="4000" b="1" dirty="0" smtClean="0"/>
              <a:t>Een fontein</a:t>
            </a:r>
            <a:endParaRPr lang="nl-NL" sz="4000" b="1" dirty="0"/>
          </a:p>
        </p:txBody>
      </p:sp>
      <p:pic>
        <p:nvPicPr>
          <p:cNvPr id="3077" name="Picture 2"/>
          <p:cNvPicPr>
            <a:picLocks noChangeAspect="1" noChangeArrowheads="1"/>
          </p:cNvPicPr>
          <p:nvPr/>
        </p:nvPicPr>
        <p:blipFill>
          <a:blip r:embed="rId3" cstate="print"/>
          <a:srcRect/>
          <a:stretch>
            <a:fillRect/>
          </a:stretch>
        </p:blipFill>
        <p:spPr bwMode="auto">
          <a:xfrm>
            <a:off x="2843808" y="2276872"/>
            <a:ext cx="3320437" cy="22019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
          <p:cNvGrpSpPr>
            <a:grpSpLocks/>
          </p:cNvGrpSpPr>
          <p:nvPr/>
        </p:nvGrpSpPr>
        <p:grpSpPr bwMode="auto">
          <a:xfrm>
            <a:off x="179556" y="5301322"/>
            <a:ext cx="3276283" cy="1412218"/>
            <a:chOff x="179512" y="5301208"/>
            <a:chExt cx="3275474" cy="1412776"/>
          </a:xfrm>
        </p:grpSpPr>
        <p:pic>
          <p:nvPicPr>
            <p:cNvPr id="3078"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1547282" y="6093496"/>
              <a:ext cx="1907704" cy="585006"/>
            </a:xfrm>
            <a:prstGeom prst="rect">
              <a:avLst/>
            </a:prstGeom>
            <a:noFill/>
          </p:spPr>
          <p:txBody>
            <a:bodyPr>
              <a:spAutoFit/>
            </a:bodyPr>
            <a:lstStyle/>
            <a:p>
              <a:pPr fontAlgn="auto">
                <a:spcBef>
                  <a:spcPts val="0"/>
                </a:spcBef>
                <a:spcAft>
                  <a:spcPts val="0"/>
                </a:spcAft>
                <a:defRPr/>
              </a:pPr>
              <a:r>
                <a:rPr lang="nl-NL" sz="1600" b="1" dirty="0" smtClean="0">
                  <a:solidFill>
                    <a:schemeClr val="accent2">
                      <a:lumMod val="75000"/>
                    </a:schemeClr>
                  </a:solidFill>
                  <a:latin typeface="+mn-lt"/>
                  <a:cs typeface="+mn-cs"/>
                </a:rPr>
                <a:t>Ik</a:t>
              </a:r>
              <a:r>
                <a:rPr lang="nl-NL" sz="1600" b="1" dirty="0">
                  <a:solidFill>
                    <a:schemeClr val="accent2">
                      <a:lumMod val="75000"/>
                    </a:schemeClr>
                  </a:solidFill>
                  <a:latin typeface="+mn-lt"/>
                  <a:cs typeface="+mn-cs"/>
                </a:rPr>
                <a:t>, een zegen </a:t>
              </a:r>
              <a:endParaRPr lang="nl-NL" sz="1600" b="1" dirty="0" smtClean="0">
                <a:solidFill>
                  <a:schemeClr val="accent2">
                    <a:lumMod val="75000"/>
                  </a:schemeClr>
                </a:solidFill>
                <a:latin typeface="+mn-lt"/>
                <a:cs typeface="+mn-cs"/>
              </a:endParaRPr>
            </a:p>
            <a:p>
              <a:pPr fontAlgn="auto">
                <a:spcBef>
                  <a:spcPts val="0"/>
                </a:spcBef>
                <a:spcAft>
                  <a:spcPts val="0"/>
                </a:spcAft>
                <a:defRPr/>
              </a:pPr>
              <a:r>
                <a:rPr lang="nl-NL" sz="1600" b="1" dirty="0" smtClean="0">
                  <a:solidFill>
                    <a:schemeClr val="accent2">
                      <a:lumMod val="75000"/>
                    </a:schemeClr>
                  </a:solidFill>
                  <a:latin typeface="+mn-lt"/>
                  <a:cs typeface="+mn-cs"/>
                </a:rPr>
                <a:t>voor </a:t>
              </a:r>
              <a:r>
                <a:rPr lang="nl-NL" sz="1600" b="1" dirty="0">
                  <a:solidFill>
                    <a:schemeClr val="accent2">
                      <a:lumMod val="75000"/>
                    </a:schemeClr>
                  </a:solidFill>
                  <a:latin typeface="+mn-lt"/>
                  <a:cs typeface="+mn-cs"/>
                </a:rPr>
                <a:t>anderen?</a:t>
              </a:r>
              <a:endParaRPr lang="nl-NL" sz="1600" b="1" dirty="0">
                <a:solidFill>
                  <a:schemeClr val="accent2">
                    <a:lumMod val="75000"/>
                  </a:schemeClr>
                </a:solidFill>
                <a:latin typeface="+mn-lt"/>
                <a:cs typeface="+mn-cs"/>
              </a:endParaRPr>
            </a:p>
          </p:txBody>
        </p:sp>
      </p:grpSp>
      <p:sp>
        <p:nvSpPr>
          <p:cNvPr id="3076" name="Rechthoek 6"/>
          <p:cNvSpPr>
            <a:spLocks noChangeArrowheads="1"/>
          </p:cNvSpPr>
          <p:nvPr/>
        </p:nvSpPr>
        <p:spPr bwMode="auto">
          <a:xfrm>
            <a:off x="323528" y="260648"/>
            <a:ext cx="8568952" cy="5016758"/>
          </a:xfrm>
          <a:prstGeom prst="rect">
            <a:avLst/>
          </a:prstGeom>
          <a:noFill/>
          <a:ln w="9525">
            <a:noFill/>
            <a:miter lim="800000"/>
            <a:headEnd/>
            <a:tailEnd/>
          </a:ln>
        </p:spPr>
        <p:txBody>
          <a:bodyPr wrap="square">
            <a:spAutoFit/>
          </a:bodyPr>
          <a:lstStyle/>
          <a:p>
            <a:r>
              <a:rPr lang="nl-NL" sz="2000" b="1" dirty="0"/>
              <a:t>Lucas </a:t>
            </a:r>
            <a:r>
              <a:rPr lang="nl-NL" sz="2000" b="1" dirty="0" smtClean="0"/>
              <a:t>6: 27-35</a:t>
            </a:r>
            <a:endParaRPr lang="nl-NL" sz="2000" b="1" dirty="0"/>
          </a:p>
          <a:p>
            <a:r>
              <a:rPr lang="nl-NL" sz="2000" dirty="0"/>
              <a:t>27 Tot jullie die naar mij luisteren zeg ik: heb je vijanden lief, wees goed voor wie jullie haten, 28 zegen wie jullie vervloeken, bid voor wie jullie slecht behandelen. 29 Als iemand je op de wang slaat, bied hem dan ook de andere wang aan, en weiger iemand die je </a:t>
            </a:r>
            <a:r>
              <a:rPr lang="nl-NL" sz="2000" dirty="0" err="1"/>
              <a:t>je</a:t>
            </a:r>
            <a:r>
              <a:rPr lang="nl-NL" sz="2000" dirty="0"/>
              <a:t> bovenkleed afneemt, ook je onderkleed niet. 30 Geef aan ieder die iets van je vraagt, en eis je bezit niet terug als iemand het je afneemt. 31 Behandel anderen zoals je wilt dat ze jullie behandelen. 32 Is het een verdienste als je liefhebt wie jullie liefhebben? Want ook de zondaars hebben degenen lief die hen liefhebben. 33 En is het een verdienste als je weldaden bewijst aan wie weldaden bewijzen aan jullie? Ook de zondaars handelen zo. 34 En is het een verdienste als je geld leent aan degenen van wie jullie iets terug verwachten? Ook zondaars lenen geld aan zondaars in de verwachting alles terug te krijgen. 35 Nee, heb je vijanden lief, doe goed en leen geld aan anderen zonder iets terug te verwachten; dan zullen jullie rijkelijk worden beloond, en zullen jullie kinderen van de Allerhoogste zijn, want ook hij is goed voor wie ondankbaar en kwaadwillig is. </a:t>
            </a:r>
          </a:p>
        </p:txBody>
      </p:sp>
      <p:pic>
        <p:nvPicPr>
          <p:cNvPr id="3077" name="Picture 2"/>
          <p:cNvPicPr>
            <a:picLocks noChangeAspect="1" noChangeArrowheads="1"/>
          </p:cNvPicPr>
          <p:nvPr/>
        </p:nvPicPr>
        <p:blipFill>
          <a:blip r:embed="rId3" cstate="print"/>
          <a:srcRect/>
          <a:stretch>
            <a:fillRect/>
          </a:stretch>
        </p:blipFill>
        <p:spPr bwMode="auto">
          <a:xfrm>
            <a:off x="6766520" y="5229200"/>
            <a:ext cx="2125985" cy="140982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ep 3"/>
          <p:cNvGrpSpPr>
            <a:grpSpLocks/>
          </p:cNvGrpSpPr>
          <p:nvPr/>
        </p:nvGrpSpPr>
        <p:grpSpPr bwMode="auto">
          <a:xfrm>
            <a:off x="0" y="4725145"/>
            <a:ext cx="1908175" cy="1988394"/>
            <a:chOff x="0" y="4724804"/>
            <a:chExt cx="1907704" cy="1989180"/>
          </a:xfrm>
        </p:grpSpPr>
        <p:pic>
          <p:nvPicPr>
            <p:cNvPr id="4102"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804"/>
              <a:ext cx="1907704" cy="58500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Ik</a:t>
              </a:r>
              <a:r>
                <a:rPr lang="nl-NL" sz="1600" b="1" dirty="0">
                  <a:solidFill>
                    <a:schemeClr val="accent2">
                      <a:lumMod val="75000"/>
                    </a:schemeClr>
                  </a:solidFill>
                  <a:latin typeface="+mn-lt"/>
                  <a:cs typeface="+mn-cs"/>
                </a:rPr>
                <a:t>, een zegen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voor </a:t>
              </a:r>
              <a:r>
                <a:rPr lang="nl-NL" sz="1600" b="1" dirty="0">
                  <a:solidFill>
                    <a:schemeClr val="accent2">
                      <a:lumMod val="75000"/>
                    </a:schemeClr>
                  </a:solidFill>
                  <a:latin typeface="+mn-lt"/>
                  <a:cs typeface="+mn-cs"/>
                </a:rPr>
                <a:t>anderen?</a:t>
              </a:r>
              <a:endParaRPr lang="nl-NL" sz="1600" b="1" dirty="0">
                <a:solidFill>
                  <a:schemeClr val="accent2">
                    <a:lumMod val="75000"/>
                  </a:schemeClr>
                </a:solidFill>
                <a:latin typeface="+mn-lt"/>
                <a:cs typeface="+mn-cs"/>
              </a:endParaRPr>
            </a:p>
          </p:txBody>
        </p:sp>
      </p:grpSp>
      <p:sp>
        <p:nvSpPr>
          <p:cNvPr id="4100" name="Rechthoek 6"/>
          <p:cNvSpPr>
            <a:spLocks noChangeArrowheads="1"/>
          </p:cNvSpPr>
          <p:nvPr/>
        </p:nvSpPr>
        <p:spPr bwMode="auto">
          <a:xfrm>
            <a:off x="251520" y="260648"/>
            <a:ext cx="8640959" cy="4401205"/>
          </a:xfrm>
          <a:prstGeom prst="rect">
            <a:avLst/>
          </a:prstGeom>
          <a:noFill/>
          <a:ln w="9525">
            <a:noFill/>
            <a:miter lim="800000"/>
            <a:headEnd/>
            <a:tailEnd/>
          </a:ln>
        </p:spPr>
        <p:txBody>
          <a:bodyPr wrap="square">
            <a:spAutoFit/>
          </a:bodyPr>
          <a:lstStyle/>
          <a:p>
            <a:r>
              <a:rPr lang="nl-NL" sz="2000" b="1" dirty="0"/>
              <a:t>Johannes </a:t>
            </a:r>
            <a:r>
              <a:rPr lang="nl-NL" sz="2000" b="1" dirty="0" smtClean="0"/>
              <a:t>4: 1-18</a:t>
            </a:r>
            <a:endParaRPr lang="nl-NL" sz="2000" b="1" dirty="0"/>
          </a:p>
          <a:p>
            <a:r>
              <a:rPr lang="nl-NL" sz="2000" dirty="0"/>
              <a:t>1 Toen Jezus hoorde dat aan de farizeeën verteld werd dat hij meer leerlingen maakte en er ook meer doopte dan Johannes 2 – Jezus doopte overigens niet zelf, zijn leerlingen deden dat –, 3 verliet hij </a:t>
            </a:r>
            <a:r>
              <a:rPr lang="nl-NL" sz="2000" dirty="0" err="1"/>
              <a:t>Judea</a:t>
            </a:r>
            <a:r>
              <a:rPr lang="nl-NL" sz="2000" dirty="0"/>
              <a:t> en ging weer naar Galilea. 4 Daarvoor moest hij door Samaria heen. 5 Zo kwam hij bij de </a:t>
            </a:r>
            <a:r>
              <a:rPr lang="nl-NL" sz="2000" dirty="0" err="1"/>
              <a:t>Samaritaanse</a:t>
            </a:r>
            <a:r>
              <a:rPr lang="nl-NL" sz="2000" dirty="0"/>
              <a:t> stad </a:t>
            </a:r>
            <a:r>
              <a:rPr lang="nl-NL" sz="2000" dirty="0" err="1"/>
              <a:t>Sichar</a:t>
            </a:r>
            <a:r>
              <a:rPr lang="nl-NL" sz="2000" dirty="0"/>
              <a:t>, dicht bij het stuk grond dat </a:t>
            </a:r>
            <a:r>
              <a:rPr lang="nl-NL" sz="2000" dirty="0" err="1"/>
              <a:t>Jakob</a:t>
            </a:r>
            <a:r>
              <a:rPr lang="nl-NL" sz="2000" dirty="0"/>
              <a:t> aan zijn zoon Jozef gegeven had, 6 waar de </a:t>
            </a:r>
            <a:r>
              <a:rPr lang="nl-NL" sz="2000" dirty="0" err="1"/>
              <a:t>Jakobsbron</a:t>
            </a:r>
            <a:r>
              <a:rPr lang="nl-NL" sz="2000" dirty="0"/>
              <a:t> is. Jezus was vermoeid van de reis en ging bij de bron zitten; het was rond het middaguur. 7 Toen kwam er een </a:t>
            </a:r>
            <a:r>
              <a:rPr lang="nl-NL" sz="2000" dirty="0" err="1"/>
              <a:t>Samaritaanse</a:t>
            </a:r>
            <a:r>
              <a:rPr lang="nl-NL" sz="2000" dirty="0"/>
              <a:t> vrouw water putten. Jezus zei tegen haar: ‘Geef mij wat te drinken.’ 8 Zijn leerlingen waren namelijk naar de stad gegaan om eten te kopen. 9 De vrouw antwoordde: ‘Hoe kunt u, als Jood, mij om drinken vragen? Ik ben immers een </a:t>
            </a:r>
            <a:r>
              <a:rPr lang="nl-NL" sz="2000" dirty="0" err="1"/>
              <a:t>Samaritaanse</a:t>
            </a:r>
            <a:r>
              <a:rPr lang="nl-NL" sz="2000" dirty="0"/>
              <a:t>!’ Joden gaan namelijk niet met Samaritanen om. 10 Jezus zei tegen haar: ‘Als u wist wat God wil geven, en wie het is die u om water vraagt, zou u </a:t>
            </a:r>
            <a:r>
              <a:rPr lang="nl-NL" sz="2000" dirty="0" err="1"/>
              <a:t>hém</a:t>
            </a:r>
            <a:r>
              <a:rPr lang="nl-NL" sz="2000" dirty="0"/>
              <a:t> erom vragen en dan zou hij u levend water geven</a:t>
            </a:r>
            <a:r>
              <a:rPr lang="nl-NL" sz="2000" dirty="0" smtClean="0"/>
              <a:t>.’</a:t>
            </a:r>
            <a:endParaRPr lang="nl-NL" sz="2000" dirty="0"/>
          </a:p>
        </p:txBody>
      </p:sp>
      <p:pic>
        <p:nvPicPr>
          <p:cNvPr id="4101" name="Picture 2"/>
          <p:cNvPicPr>
            <a:picLocks noChangeAspect="1" noChangeArrowheads="1"/>
          </p:cNvPicPr>
          <p:nvPr/>
        </p:nvPicPr>
        <p:blipFill>
          <a:blip r:embed="rId3" cstate="print"/>
          <a:srcRect/>
          <a:stretch>
            <a:fillRect/>
          </a:stretch>
        </p:blipFill>
        <p:spPr bwMode="auto">
          <a:xfrm>
            <a:off x="6875108" y="5301208"/>
            <a:ext cx="2017398" cy="133781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ep 3"/>
          <p:cNvGrpSpPr>
            <a:grpSpLocks/>
          </p:cNvGrpSpPr>
          <p:nvPr/>
        </p:nvGrpSpPr>
        <p:grpSpPr bwMode="auto">
          <a:xfrm>
            <a:off x="0" y="4725145"/>
            <a:ext cx="1908175" cy="1988394"/>
            <a:chOff x="0" y="4724804"/>
            <a:chExt cx="1907704" cy="1989180"/>
          </a:xfrm>
        </p:grpSpPr>
        <p:pic>
          <p:nvPicPr>
            <p:cNvPr id="512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804"/>
              <a:ext cx="1907704" cy="58500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Ik</a:t>
              </a:r>
              <a:r>
                <a:rPr lang="nl-NL" sz="1600" b="1" dirty="0">
                  <a:solidFill>
                    <a:schemeClr val="accent2">
                      <a:lumMod val="75000"/>
                    </a:schemeClr>
                  </a:solidFill>
                  <a:latin typeface="+mn-lt"/>
                  <a:cs typeface="+mn-cs"/>
                </a:rPr>
                <a:t>, een zegen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voor </a:t>
              </a:r>
              <a:r>
                <a:rPr lang="nl-NL" sz="1600" b="1" dirty="0">
                  <a:solidFill>
                    <a:schemeClr val="accent2">
                      <a:lumMod val="75000"/>
                    </a:schemeClr>
                  </a:solidFill>
                  <a:latin typeface="+mn-lt"/>
                  <a:cs typeface="+mn-cs"/>
                </a:rPr>
                <a:t>anderen?</a:t>
              </a:r>
              <a:endParaRPr lang="nl-NL" sz="1600" b="1" dirty="0">
                <a:solidFill>
                  <a:schemeClr val="accent2">
                    <a:lumMod val="75000"/>
                  </a:schemeClr>
                </a:solidFill>
                <a:latin typeface="+mn-lt"/>
                <a:cs typeface="+mn-cs"/>
              </a:endParaRPr>
            </a:p>
          </p:txBody>
        </p:sp>
      </p:grpSp>
      <p:sp>
        <p:nvSpPr>
          <p:cNvPr id="5124" name="Rechthoek 6"/>
          <p:cNvSpPr>
            <a:spLocks noChangeArrowheads="1"/>
          </p:cNvSpPr>
          <p:nvPr/>
        </p:nvSpPr>
        <p:spPr bwMode="auto">
          <a:xfrm>
            <a:off x="395536" y="404664"/>
            <a:ext cx="8280919" cy="3785652"/>
          </a:xfrm>
          <a:prstGeom prst="rect">
            <a:avLst/>
          </a:prstGeom>
          <a:noFill/>
          <a:ln w="9525">
            <a:noFill/>
            <a:miter lim="800000"/>
            <a:headEnd/>
            <a:tailEnd/>
          </a:ln>
        </p:spPr>
        <p:txBody>
          <a:bodyPr wrap="square">
            <a:spAutoFit/>
          </a:bodyPr>
          <a:lstStyle/>
          <a:p>
            <a:r>
              <a:rPr lang="nl-NL" sz="2000" dirty="0" smtClean="0"/>
              <a:t>11 ‘Maar heer,’ zei de vrouw, ‘u hebt geen emmer, en de put is diep – waar wilt u dan levend water vandaan halen? 12 U kunt toch niet meer dan </a:t>
            </a:r>
            <a:r>
              <a:rPr lang="nl-NL" sz="2000" dirty="0" err="1" smtClean="0"/>
              <a:t>Jakob</a:t>
            </a:r>
            <a:r>
              <a:rPr lang="nl-NL" sz="2000" dirty="0" smtClean="0"/>
              <a:t>, onze voorvader? Hij heeft ons die put gegeven en er zelf nog uit gedronken, en ook zijn zonen en zijn vee.’ 13 ‘Iedereen die dit water drinkt zal weer dorst krijgen,’ zei Jezus, 14 ‘maar wie het water drinkt dat ik hem geef, zal nooit meer dorst krijgen. Het water dat ik geef, zal in hem een bron worden waaruit water opwelt dat eeuwig leven geeft.’ </a:t>
            </a:r>
            <a:r>
              <a:rPr lang="nl-NL" sz="2000" dirty="0" smtClean="0"/>
              <a:t>15 </a:t>
            </a:r>
            <a:r>
              <a:rPr lang="nl-NL" sz="2000" dirty="0"/>
              <a:t>‘Geef mij dat water, heer,’ zei de vrouw, ‘dan zal ik geen dorst meer hebben en hoef ik ook niet meer hierheen te komen om water te putten.’ 16 Toen zei Jezus tegen haar: ‘Ga uw man eens roepen en kom dan weer terug.’ 17 ‘Ik heb geen man,’ zei de vrouw. ‘U hebt gelijk als u zegt dat u geen man hebt,’ zei Jezus, 18 ‘u hebt vijf mannen gehad, en degene die u nu hebt is uw man niet. Wat u zegt is waar.’</a:t>
            </a:r>
          </a:p>
        </p:txBody>
      </p:sp>
      <p:pic>
        <p:nvPicPr>
          <p:cNvPr id="5125" name="Picture 2"/>
          <p:cNvPicPr>
            <a:picLocks noChangeAspect="1" noChangeArrowheads="1"/>
          </p:cNvPicPr>
          <p:nvPr/>
        </p:nvPicPr>
        <p:blipFill>
          <a:blip r:embed="rId3" cstate="print"/>
          <a:srcRect/>
          <a:stretch>
            <a:fillRect/>
          </a:stretch>
        </p:blipFill>
        <p:spPr bwMode="auto">
          <a:xfrm>
            <a:off x="7092280" y="5445224"/>
            <a:ext cx="1800225" cy="1193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
          <p:cNvGrpSpPr>
            <a:grpSpLocks/>
          </p:cNvGrpSpPr>
          <p:nvPr/>
        </p:nvGrpSpPr>
        <p:grpSpPr bwMode="auto">
          <a:xfrm>
            <a:off x="0" y="4725145"/>
            <a:ext cx="1908175" cy="1988394"/>
            <a:chOff x="0" y="4724804"/>
            <a:chExt cx="1907704" cy="1989180"/>
          </a:xfrm>
        </p:grpSpPr>
        <p:pic>
          <p:nvPicPr>
            <p:cNvPr id="3078"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804"/>
              <a:ext cx="1907704" cy="58500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Ik</a:t>
              </a:r>
              <a:r>
                <a:rPr lang="nl-NL" sz="1600" b="1" dirty="0">
                  <a:solidFill>
                    <a:schemeClr val="accent2">
                      <a:lumMod val="75000"/>
                    </a:schemeClr>
                  </a:solidFill>
                  <a:latin typeface="+mn-lt"/>
                  <a:cs typeface="+mn-cs"/>
                </a:rPr>
                <a:t>, een zegen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voor </a:t>
              </a:r>
              <a:r>
                <a:rPr lang="nl-NL" sz="1600" b="1" dirty="0">
                  <a:solidFill>
                    <a:schemeClr val="accent2">
                      <a:lumMod val="75000"/>
                    </a:schemeClr>
                  </a:solidFill>
                  <a:latin typeface="+mn-lt"/>
                  <a:cs typeface="+mn-cs"/>
                </a:rPr>
                <a:t>anderen?</a:t>
              </a:r>
              <a:endParaRPr lang="nl-NL" sz="1600" b="1" dirty="0">
                <a:solidFill>
                  <a:schemeClr val="accent2">
                    <a:lumMod val="75000"/>
                  </a:schemeClr>
                </a:solidFill>
                <a:latin typeface="+mn-lt"/>
                <a:cs typeface="+mn-cs"/>
              </a:endParaRPr>
            </a:p>
          </p:txBody>
        </p:sp>
      </p:grpSp>
      <p:sp>
        <p:nvSpPr>
          <p:cNvPr id="3076" name="Rechthoek 6"/>
          <p:cNvSpPr>
            <a:spLocks noChangeArrowheads="1"/>
          </p:cNvSpPr>
          <p:nvPr/>
        </p:nvSpPr>
        <p:spPr bwMode="auto">
          <a:xfrm>
            <a:off x="683568" y="620688"/>
            <a:ext cx="7560320" cy="707886"/>
          </a:xfrm>
          <a:prstGeom prst="rect">
            <a:avLst/>
          </a:prstGeom>
          <a:noFill/>
          <a:ln w="9525">
            <a:noFill/>
            <a:miter lim="800000"/>
            <a:headEnd/>
            <a:tailEnd/>
          </a:ln>
        </p:spPr>
        <p:txBody>
          <a:bodyPr wrap="square">
            <a:spAutoFit/>
          </a:bodyPr>
          <a:lstStyle/>
          <a:p>
            <a:pPr algn="ctr"/>
            <a:r>
              <a:rPr lang="nl-NL" sz="4000" b="1" dirty="0" smtClean="0"/>
              <a:t>Overstromen</a:t>
            </a:r>
            <a:endParaRPr lang="nl-NL" sz="4000" b="1" dirty="0"/>
          </a:p>
        </p:txBody>
      </p:sp>
      <p:pic>
        <p:nvPicPr>
          <p:cNvPr id="3077" name="Picture 2"/>
          <p:cNvPicPr>
            <a:picLocks noChangeAspect="1" noChangeArrowheads="1"/>
          </p:cNvPicPr>
          <p:nvPr/>
        </p:nvPicPr>
        <p:blipFill>
          <a:blip r:embed="rId3" cstate="print"/>
          <a:srcRect/>
          <a:stretch>
            <a:fillRect/>
          </a:stretch>
        </p:blipFill>
        <p:spPr bwMode="auto">
          <a:xfrm>
            <a:off x="2843808" y="2276872"/>
            <a:ext cx="3320437" cy="22019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
          <p:cNvGrpSpPr>
            <a:grpSpLocks/>
          </p:cNvGrpSpPr>
          <p:nvPr/>
        </p:nvGrpSpPr>
        <p:grpSpPr bwMode="auto">
          <a:xfrm>
            <a:off x="0" y="4725145"/>
            <a:ext cx="1908175" cy="1988394"/>
            <a:chOff x="0" y="4724804"/>
            <a:chExt cx="1907704" cy="1989180"/>
          </a:xfrm>
        </p:grpSpPr>
        <p:pic>
          <p:nvPicPr>
            <p:cNvPr id="6150"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804"/>
              <a:ext cx="1907704" cy="58500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Ik</a:t>
              </a:r>
              <a:r>
                <a:rPr lang="nl-NL" sz="1600" b="1" dirty="0">
                  <a:solidFill>
                    <a:schemeClr val="accent2">
                      <a:lumMod val="75000"/>
                    </a:schemeClr>
                  </a:solidFill>
                  <a:latin typeface="+mn-lt"/>
                  <a:cs typeface="+mn-cs"/>
                </a:rPr>
                <a:t>, een zegen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voor </a:t>
              </a:r>
              <a:r>
                <a:rPr lang="nl-NL" sz="1600" b="1" dirty="0">
                  <a:solidFill>
                    <a:schemeClr val="accent2">
                      <a:lumMod val="75000"/>
                    </a:schemeClr>
                  </a:solidFill>
                  <a:latin typeface="+mn-lt"/>
                  <a:cs typeface="+mn-cs"/>
                </a:rPr>
                <a:t>anderen?</a:t>
              </a:r>
              <a:endParaRPr lang="nl-NL" sz="1600" b="1" dirty="0">
                <a:solidFill>
                  <a:schemeClr val="accent2">
                    <a:lumMod val="75000"/>
                  </a:schemeClr>
                </a:solidFill>
                <a:latin typeface="+mn-lt"/>
                <a:cs typeface="+mn-cs"/>
              </a:endParaRPr>
            </a:p>
          </p:txBody>
        </p:sp>
      </p:grpSp>
      <p:sp>
        <p:nvSpPr>
          <p:cNvPr id="6148" name="Rechthoek 6"/>
          <p:cNvSpPr>
            <a:spLocks noChangeArrowheads="1"/>
          </p:cNvSpPr>
          <p:nvPr/>
        </p:nvSpPr>
        <p:spPr bwMode="auto">
          <a:xfrm>
            <a:off x="611560" y="476672"/>
            <a:ext cx="7848872" cy="1938992"/>
          </a:xfrm>
          <a:prstGeom prst="rect">
            <a:avLst/>
          </a:prstGeom>
          <a:noFill/>
          <a:ln w="9525">
            <a:noFill/>
            <a:miter lim="800000"/>
            <a:headEnd/>
            <a:tailEnd/>
          </a:ln>
        </p:spPr>
        <p:txBody>
          <a:bodyPr wrap="square">
            <a:spAutoFit/>
          </a:bodyPr>
          <a:lstStyle/>
          <a:p>
            <a:r>
              <a:rPr lang="nl-NL" sz="2000" b="1" dirty="0"/>
              <a:t>Genesis 43: </a:t>
            </a:r>
            <a:r>
              <a:rPr lang="nl-NL" sz="2000" b="1" dirty="0" smtClean="0"/>
              <a:t>8 en 9 – Groep 1</a:t>
            </a:r>
            <a:endParaRPr lang="nl-NL" sz="2000" b="1" dirty="0"/>
          </a:p>
          <a:p>
            <a:r>
              <a:rPr lang="nl-NL" sz="2000" dirty="0"/>
              <a:t>8 Juda zei tegen zijn vader: ‘Geef de jongen nu maar aan mij mee, dan kunnen we vertrekken en hoeft niemand van ons om te komen, wij niet, u niet en onze kinderen niet. 9 Ik wil persoonlijk borg voor hem staan, u mag mij verantwoordelijk voor hem stellen: als ik hem niet veilig hier bij u terugbreng, mag u mij dat mijn leven lang aanrekenen</a:t>
            </a:r>
            <a:r>
              <a:rPr lang="nl-NL" sz="2000" dirty="0" smtClean="0"/>
              <a:t>.</a:t>
            </a:r>
            <a:endParaRPr lang="nl-NL" sz="2000" dirty="0"/>
          </a:p>
        </p:txBody>
      </p:sp>
      <p:pic>
        <p:nvPicPr>
          <p:cNvPr id="6149" name="Picture 2"/>
          <p:cNvPicPr>
            <a:picLocks noChangeAspect="1" noChangeArrowheads="1"/>
          </p:cNvPicPr>
          <p:nvPr/>
        </p:nvPicPr>
        <p:blipFill>
          <a:blip r:embed="rId3" cstate="print"/>
          <a:srcRect/>
          <a:stretch>
            <a:fillRect/>
          </a:stretch>
        </p:blipFill>
        <p:spPr bwMode="auto">
          <a:xfrm>
            <a:off x="7092280" y="5445224"/>
            <a:ext cx="1800225" cy="1193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1220</Words>
  <Application>Microsoft Office PowerPoint</Application>
  <PresentationFormat>Diavoorstelling (4:3)</PresentationFormat>
  <Paragraphs>40</Paragraphs>
  <Slides>11</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11</vt:i4>
      </vt:variant>
    </vt:vector>
  </HeadingPairs>
  <TitlesOfParts>
    <vt:vector size="14" baseType="lpstr">
      <vt:lpstr>Calibri</vt:lpstr>
      <vt:lpstr>Arial</vt:lpstr>
      <vt:lpstr>Office-thema</vt:lpstr>
      <vt:lpstr>Dia 1</vt:lpstr>
      <vt:lpstr>Dia 2</vt:lpstr>
      <vt:lpstr>Dia 3</vt:lpstr>
      <vt:lpstr>Dia 4</vt:lpstr>
      <vt:lpstr>Dia 5</vt:lpstr>
      <vt:lpstr>Dia 6</vt:lpstr>
      <vt:lpstr>Dia 7</vt:lpstr>
      <vt:lpstr>Dia 8</vt:lpstr>
      <vt:lpstr>Dia 9</vt:lpstr>
      <vt:lpstr>Dia 10</vt:lpstr>
      <vt:lpstr>Dia 11</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60</cp:revision>
  <dcterms:created xsi:type="dcterms:W3CDTF">2013-06-10T09:34:10Z</dcterms:created>
  <dcterms:modified xsi:type="dcterms:W3CDTF">2014-05-26T14:27:07Z</dcterms:modified>
</cp:coreProperties>
</file>