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24D7191-9333-498E-9662-BB3CA81B1600}" type="datetimeFigureOut">
              <a:rPr lang="nl-NL"/>
              <a:pPr>
                <a:defRPr/>
              </a:pPr>
              <a:t>11-3-2014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F921C09-4A7E-47E9-8112-419A992158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933BC0D-DC83-46D0-8DF7-6334B689277E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933BC0D-DC83-46D0-8DF7-6334B689277E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hte verbindingslijn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Titel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25" name="Ondertitel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nl-NL" smtClean="0"/>
              <a:t>Klik om het opmaakprofiel van de modelondertitel te bewerken</a:t>
            </a:r>
            <a:endParaRPr lang="en-US"/>
          </a:p>
        </p:txBody>
      </p:sp>
      <p:sp>
        <p:nvSpPr>
          <p:cNvPr id="6" name="Tijdelijke aanduiding voor datum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700E5AB-CFE2-4DB1-9AA3-B4D63330ECC9}" type="datetime1">
              <a:rPr lang="nl-NL"/>
              <a:pPr>
                <a:defRPr/>
              </a:pPr>
              <a:t>11-3-2014</a:t>
            </a:fld>
            <a:endParaRPr lang="nl-NL"/>
          </a:p>
        </p:txBody>
      </p:sp>
      <p:sp>
        <p:nvSpPr>
          <p:cNvPr id="7" name="Tijdelijke aanduiding voor voettekst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nl-NL"/>
              <a:t>Bericht van God</a:t>
            </a:r>
            <a:endParaRPr lang="nl-NL"/>
          </a:p>
        </p:txBody>
      </p:sp>
      <p:sp>
        <p:nvSpPr>
          <p:cNvPr id="8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1BF8D46-2362-4FD9-81BF-66BB01D7388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EDB03-A3C9-4760-A0FB-DEEA539E50F6}" type="datetime1">
              <a:rPr lang="nl-NL"/>
              <a:pPr>
                <a:defRPr/>
              </a:pPr>
              <a:t>11-3-2014</a:t>
            </a:fld>
            <a:endParaRPr lang="nl-NL"/>
          </a:p>
        </p:txBody>
      </p:sp>
      <p:sp>
        <p:nvSpPr>
          <p:cNvPr id="5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8ED38-C102-4A05-A0BA-845B5506E7B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576EFD9-8CE7-48E8-BD21-7C5D0B0A9F3B}" type="datetime1">
              <a:rPr lang="nl-NL"/>
              <a:pPr>
                <a:defRPr/>
              </a:pPr>
              <a:t>11-3-2014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74BD76BF-C5F7-4544-A388-469879078A9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C2029-1CF2-4979-9DF9-54C1EB59C630}" type="datetime1">
              <a:rPr lang="nl-NL"/>
              <a:pPr>
                <a:defRPr/>
              </a:pPr>
              <a:t>11-3-2014</a:t>
            </a:fld>
            <a:endParaRPr lang="nl-NL"/>
          </a:p>
        </p:txBody>
      </p:sp>
      <p:sp>
        <p:nvSpPr>
          <p:cNvPr id="5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B9509-07EB-411B-AF74-2F0B5784A50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9FCC221-5CE9-4C79-ABCA-7E5B622F4565}" type="datetime1">
              <a:rPr lang="nl-NL"/>
              <a:pPr>
                <a:defRPr/>
              </a:pPr>
              <a:t>11-3-2014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r>
              <a:rPr lang="nl-NL"/>
              <a:t>Bericht van God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B7E725-F796-43A2-B4F8-A40000B9067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FB1A9-B749-4A50-8994-7EB600988E19}" type="datetime1">
              <a:rPr lang="nl-NL"/>
              <a:pPr>
                <a:defRPr/>
              </a:pPr>
              <a:t>11-3-2014</a:t>
            </a:fld>
            <a:endParaRPr lang="nl-NL"/>
          </a:p>
        </p:txBody>
      </p:sp>
      <p:sp>
        <p:nvSpPr>
          <p:cNvPr id="6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E806A-A949-4E80-931C-462BBEC4B54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Tijdelijke aanduiding voor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53ED5-7A6A-4C57-83B2-640C2145CA8D}" type="datetime1">
              <a:rPr lang="nl-NL"/>
              <a:pPr>
                <a:defRPr/>
              </a:pPr>
              <a:t>11-3-2014</a:t>
            </a:fld>
            <a:endParaRPr lang="nl-NL"/>
          </a:p>
        </p:txBody>
      </p:sp>
      <p:sp>
        <p:nvSpPr>
          <p:cNvPr id="8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9" name="Tijdelijke aanduiding voor dia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4B1FA-8A7A-4B2D-82B6-3F83EA9516A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A67A4-06C1-4277-821C-05A46267F423}" type="datetime1">
              <a:rPr lang="nl-NL"/>
              <a:pPr>
                <a:defRPr/>
              </a:pPr>
              <a:t>11-3-2014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5" name="Tijdelijke aanduiding voor dia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314DC-55D1-46D9-968E-BA94BDFD848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C41B3-A8F3-48E5-804E-FA68EF3B03C8}" type="datetime1">
              <a:rPr lang="nl-NL"/>
              <a:pPr>
                <a:defRPr/>
              </a:pPr>
              <a:t>11-3-2014</a:t>
            </a:fld>
            <a:endParaRPr lang="nl-NL"/>
          </a:p>
        </p:txBody>
      </p:sp>
      <p:sp>
        <p:nvSpPr>
          <p:cNvPr id="3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4" name="Tijdelijke aanduiding voor dia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60791-D003-45A2-80C0-B5C2FBD161C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4F325-9FAB-4A85-9B73-D735E1C64C58}" type="datetime1">
              <a:rPr lang="nl-NL"/>
              <a:pPr>
                <a:defRPr/>
              </a:pPr>
              <a:t>11-3-2014</a:t>
            </a:fld>
            <a:endParaRPr lang="nl-NL"/>
          </a:p>
        </p:txBody>
      </p:sp>
      <p:sp>
        <p:nvSpPr>
          <p:cNvPr id="6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0811A-275E-489D-9158-7D3581A5220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hthoek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en-US" noProof="0" dirty="0"/>
          </a:p>
        </p:txBody>
      </p:sp>
      <p:sp>
        <p:nvSpPr>
          <p:cNvPr id="7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12B1F4-4006-409A-9E6B-9A9E7CF395D8}" type="datetime1">
              <a:rPr lang="nl-NL"/>
              <a:pPr>
                <a:defRPr/>
              </a:pPr>
              <a:t>11-3-2014</a:t>
            </a:fld>
            <a:endParaRPr lang="nl-NL"/>
          </a:p>
        </p:txBody>
      </p:sp>
      <p:sp>
        <p:nvSpPr>
          <p:cNvPr id="8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9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300EFBB-2BC8-426B-9E91-CB368356983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ijdelijke aanduiding voor titel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030" name="Tijdelijke aanduiding voor tekst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smtClean="0"/>
          </a:p>
        </p:txBody>
      </p:sp>
      <p:sp>
        <p:nvSpPr>
          <p:cNvPr id="27" name="Tijdelijke aanduiding voor datum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BE7381E-E9F0-40C7-9B98-3FDE14A527E5}" type="datetime1">
              <a:rPr lang="nl-NL"/>
              <a:pPr>
                <a:defRPr/>
              </a:pPr>
              <a:t>11-3-2014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r>
              <a:rPr lang="nl-NL"/>
              <a:t>Bericht van God</a:t>
            </a:r>
            <a:endParaRPr lang="nl-NL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2CA3729-8861-42EC-A66C-723F2D2DC99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5" r:id="rId2"/>
    <p:sldLayoutId id="2147483757" r:id="rId3"/>
    <p:sldLayoutId id="2147483754" r:id="rId4"/>
    <p:sldLayoutId id="2147483753" r:id="rId5"/>
    <p:sldLayoutId id="2147483752" r:id="rId6"/>
    <p:sldLayoutId id="2147483751" r:id="rId7"/>
    <p:sldLayoutId id="2147483750" r:id="rId8"/>
    <p:sldLayoutId id="2147483758" r:id="rId9"/>
    <p:sldLayoutId id="2147483749" r:id="rId10"/>
    <p:sldLayoutId id="2147483759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8C7B70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8C7B70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8C7B70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512" y="908720"/>
            <a:ext cx="2448272" cy="64807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nl-NL" sz="2800" dirty="0" smtClean="0">
                <a:solidFill>
                  <a:schemeClr val="tx2">
                    <a:lumMod val="75000"/>
                  </a:schemeClr>
                </a:solidFill>
                <a:latin typeface="Domestic Manners" pitchFamily="2" charset="0"/>
              </a:rPr>
              <a:t>Les 22 </a:t>
            </a:r>
            <a:br>
              <a:rPr lang="nl-NL" sz="2800" dirty="0" smtClean="0">
                <a:solidFill>
                  <a:schemeClr val="tx2">
                    <a:lumMod val="75000"/>
                  </a:schemeClr>
                </a:solidFill>
                <a:latin typeface="Domestic Manners" pitchFamily="2" charset="0"/>
              </a:rPr>
            </a:br>
            <a:r>
              <a:rPr lang="nl-NL" sz="2800" dirty="0" smtClean="0">
                <a:solidFill>
                  <a:schemeClr val="tx2">
                    <a:lumMod val="75000"/>
                  </a:schemeClr>
                </a:solidFill>
                <a:latin typeface="Domestic Manners" pitchFamily="2" charset="0"/>
              </a:rPr>
              <a:t>Samen</a:t>
            </a:r>
            <a:br>
              <a:rPr lang="nl-NL" sz="2800" dirty="0" smtClean="0">
                <a:solidFill>
                  <a:schemeClr val="tx2">
                    <a:lumMod val="75000"/>
                  </a:schemeClr>
                </a:solidFill>
                <a:latin typeface="Domestic Manners" pitchFamily="2" charset="0"/>
              </a:rPr>
            </a:br>
            <a:r>
              <a:rPr lang="nl-NL" sz="2800" dirty="0" smtClean="0">
                <a:solidFill>
                  <a:schemeClr val="tx2">
                    <a:lumMod val="75000"/>
                  </a:schemeClr>
                </a:solidFill>
                <a:latin typeface="Domestic Manners" pitchFamily="2" charset="0"/>
              </a:rPr>
              <a:t>aan de slag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Domestic Manners" pitchFamily="2" charset="0"/>
            </a:endParaRP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640263"/>
            <a:ext cx="5795963" cy="221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1916832"/>
            <a:ext cx="4145832" cy="27638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512" y="908720"/>
            <a:ext cx="2448272" cy="64807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nl-NL" sz="2800" dirty="0" smtClean="0">
                <a:solidFill>
                  <a:schemeClr val="tx2">
                    <a:lumMod val="75000"/>
                  </a:schemeClr>
                </a:solidFill>
                <a:latin typeface="Domestic Manners" pitchFamily="2" charset="0"/>
              </a:rPr>
              <a:t>Les 22 </a:t>
            </a:r>
            <a:br>
              <a:rPr lang="nl-NL" sz="2800" dirty="0" smtClean="0">
                <a:solidFill>
                  <a:schemeClr val="tx2">
                    <a:lumMod val="75000"/>
                  </a:schemeClr>
                </a:solidFill>
                <a:latin typeface="Domestic Manners" pitchFamily="2" charset="0"/>
              </a:rPr>
            </a:br>
            <a:r>
              <a:rPr lang="nl-NL" sz="2800" dirty="0" smtClean="0">
                <a:solidFill>
                  <a:schemeClr val="tx2">
                    <a:lumMod val="75000"/>
                  </a:schemeClr>
                </a:solidFill>
                <a:latin typeface="Domestic Manners" pitchFamily="2" charset="0"/>
              </a:rPr>
              <a:t>Samen</a:t>
            </a:r>
            <a:br>
              <a:rPr lang="nl-NL" sz="2800" dirty="0" smtClean="0">
                <a:solidFill>
                  <a:schemeClr val="tx2">
                    <a:lumMod val="75000"/>
                  </a:schemeClr>
                </a:solidFill>
                <a:latin typeface="Domestic Manners" pitchFamily="2" charset="0"/>
              </a:rPr>
            </a:br>
            <a:r>
              <a:rPr lang="nl-NL" sz="2800" dirty="0" smtClean="0">
                <a:solidFill>
                  <a:schemeClr val="tx2">
                    <a:lumMod val="75000"/>
                  </a:schemeClr>
                </a:solidFill>
                <a:latin typeface="Domestic Manners" pitchFamily="2" charset="0"/>
              </a:rPr>
              <a:t>aan de slag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Domestic Manners" pitchFamily="2" charset="0"/>
            </a:endParaRP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640263"/>
            <a:ext cx="5795963" cy="221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916832"/>
            <a:ext cx="1877580" cy="12517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vervloed">
  <a:themeElements>
    <a:clrScheme name="Aangepast 2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F27F28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vervloe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vervloed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angepast 2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F27F28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234</TotalTime>
  <Words>6</Words>
  <Application>Microsoft Office PowerPoint</Application>
  <PresentationFormat>Diavoorstelling (4:3)</PresentationFormat>
  <Paragraphs>4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9" baseType="lpstr">
      <vt:lpstr>Trebuchet MS</vt:lpstr>
      <vt:lpstr>Arial</vt:lpstr>
      <vt:lpstr>Wingdings 2</vt:lpstr>
      <vt:lpstr>Wingdings</vt:lpstr>
      <vt:lpstr>Calibri</vt:lpstr>
      <vt:lpstr>Domestic Manners</vt:lpstr>
      <vt:lpstr>Overvloed</vt:lpstr>
      <vt:lpstr>Les 22  Samen aan de slag</vt:lpstr>
      <vt:lpstr>Les 22  Samen aan de slag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Ingrid Plantinga</dc:creator>
  <cp:lastModifiedBy>Ingrid Plantinga</cp:lastModifiedBy>
  <cp:revision>37</cp:revision>
  <dcterms:created xsi:type="dcterms:W3CDTF">2011-08-15T13:01:05Z</dcterms:created>
  <dcterms:modified xsi:type="dcterms:W3CDTF">2014-03-11T11:11:22Z</dcterms:modified>
</cp:coreProperties>
</file>