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E80"/>
    <a:srgbClr val="ECF668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332A39-E9ED-42A0-81DB-428A278AFEAB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C904D6-96CA-490B-B30F-D5A4C13CAA8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5A32F-F2EC-42AD-B75B-E786520AAC17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3BB50-3207-42A1-89BC-91E09A3E270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8DCCD-8E67-4424-846D-54E4DF0C87EB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1C484-13CA-4317-A1A6-1871AF2A644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9EAB2-915F-4D84-B90C-4E0C4E751A26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B55A1-31AE-48CE-9BBC-2AE31692C9E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EA34-DB83-4248-B70C-FDDD6DD2B796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27B90-1BB4-485C-A082-84B12E5480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32BFE-C5D5-465C-A5D3-FDF7D2CBC019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D40AE-2259-46E4-A7A2-0E918F76FA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99B89-C530-4B6F-908D-6119B17E0885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4190C-1509-4964-BF9F-7FC6D6AD14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15DC9-1F65-46A1-A595-996DD04DDA95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2D647-F8A9-4FB2-BD24-81ABA763B6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4C8B8-C418-46C2-A6E6-B927E60617CA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18D81-A4CB-4B78-818D-7DB0633762D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FCD8-27A9-42CE-A2B5-7A2D241FB39A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FB4E9-EF3B-4B67-A2A3-6CFDE680120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90806-6E71-46EE-8272-B6E2ACF89A27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F410B-5C3D-4349-82B6-4856C492350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3B26C-82FE-4E0A-BBC4-83FB19DADDBE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AAB0C-1F17-4CBC-97A9-D96ED7D203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E96255-8C4A-497D-80CB-E602A0F42722}" type="datetimeFigureOut">
              <a:rPr lang="nl-NL"/>
              <a:pPr>
                <a:defRPr/>
              </a:pPr>
              <a:t>14-4-2014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80B3F3-9C0D-4266-BAE8-7D155C6A615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4627563" y="333375"/>
            <a:ext cx="426085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Gungsuh" pitchFamily="18" charset="-127"/>
                <a:cs typeface="+mn-cs"/>
              </a:rPr>
              <a:t>Les 21 Samen aan de slag</a:t>
            </a:r>
          </a:p>
        </p:txBody>
      </p:sp>
      <p:pic>
        <p:nvPicPr>
          <p:cNvPr id="2051" name="Picture 2" descr="C:\Users\Machteld\Dropbox\Herziening Follow Up deel 5\Map 7 Illustraties en foto's (deadline 30-11-12)\Les 21\20-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9" y="1395378"/>
            <a:ext cx="4248472" cy="318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Afbeelding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2123728" y="6093296"/>
            <a:ext cx="426085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28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Gungsuh" pitchFamily="18" charset="-127"/>
                <a:cs typeface="+mn-cs"/>
              </a:rPr>
              <a:t>Les 21 Samen aan de slag</a:t>
            </a:r>
          </a:p>
        </p:txBody>
      </p:sp>
      <p:pic>
        <p:nvPicPr>
          <p:cNvPr id="2051" name="Picture 2" descr="C:\Users\Machteld\Dropbox\Herziening Follow Up deel 5\Map 7 Illustraties en foto's (deadline 30-11-12)\Les 21\20-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725144"/>
            <a:ext cx="2363070" cy="177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Afbeelding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12</Words>
  <Application>Microsoft Office PowerPoint</Application>
  <PresentationFormat>Diavoorstelling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Calibri</vt:lpstr>
      <vt:lpstr>Arial</vt:lpstr>
      <vt:lpstr>Gungsuh</vt:lpstr>
      <vt:lpstr>Kantoorthema</vt:lpstr>
      <vt:lpstr>Dia 1</vt:lpstr>
      <vt:lpstr>Dia 2</vt:lpstr>
    </vt:vector>
  </TitlesOfParts>
  <Company>Thuis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4 De vader schept</dc:title>
  <dc:creator>José Korsaan</dc:creator>
  <cp:lastModifiedBy>Ingrid Plantinga</cp:lastModifiedBy>
  <cp:revision>54</cp:revision>
  <dcterms:created xsi:type="dcterms:W3CDTF">2013-01-24T09:53:58Z</dcterms:created>
  <dcterms:modified xsi:type="dcterms:W3CDTF">2014-04-14T14:05:02Z</dcterms:modified>
</cp:coreProperties>
</file>