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1"/>
  </p:sldMasterIdLst>
  <p:notesMasterIdLst>
    <p:notesMasterId r:id="rId14"/>
  </p:notesMasterIdLst>
  <p:sldIdLst>
    <p:sldId id="256" r:id="rId2"/>
    <p:sldId id="265" r:id="rId3"/>
    <p:sldId id="259" r:id="rId4"/>
    <p:sldId id="266" r:id="rId5"/>
    <p:sldId id="267" r:id="rId6"/>
    <p:sldId id="268" r:id="rId7"/>
    <p:sldId id="260" r:id="rId8"/>
    <p:sldId id="261" r:id="rId9"/>
    <p:sldId id="264" r:id="rId10"/>
    <p:sldId id="269" r:id="rId11"/>
    <p:sldId id="263" r:id="rId12"/>
    <p:sldId id="270" r:id="rId13"/>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6" autoAdjust="0"/>
    <p:restoredTop sz="94660"/>
  </p:normalViewPr>
  <p:slideViewPr>
    <p:cSldViewPr>
      <p:cViewPr varScale="1">
        <p:scale>
          <a:sx n="73" d="100"/>
          <a:sy n="73" d="100"/>
        </p:scale>
        <p:origin x="-127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3EDF953B-454A-4AD8-9E19-C4F1C580DFAC}" type="datetimeFigureOut">
              <a:rPr lang="nl-NL"/>
              <a:pPr>
                <a:defRPr/>
              </a:pPr>
              <a:t>11-3-2014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B72EE72E-33A2-4CC2-B665-06199B0D4095}" type="slidenum">
              <a:rPr lang="nl-NL"/>
              <a:pPr>
                <a:defRPr/>
              </a:pPr>
              <a:t>‹nr.›</a:t>
            </a:fld>
            <a:endParaRPr 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a:lstStyle/>
          <a:p>
            <a:pPr>
              <a:spcBef>
                <a:spcPct val="0"/>
              </a:spcBef>
            </a:pPr>
            <a:endParaRPr lang="nl-NL" sz="1800" smtClean="0">
              <a:latin typeface="Trebuchet MS" pitchFamily="34" charset="0"/>
            </a:endParaRPr>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F3B20F-DDFC-4FA5-BB66-52124DB40890}" type="slidenum">
              <a:rPr lang="nl-NL"/>
              <a:pPr fontAlgn="base">
                <a:spcBef>
                  <a:spcPct val="0"/>
                </a:spcBef>
                <a:spcAft>
                  <a:spcPct val="0"/>
                </a:spcAft>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a:lstStyle/>
          <a:p>
            <a:pPr>
              <a:spcBef>
                <a:spcPct val="0"/>
              </a:spcBef>
            </a:pPr>
            <a:endParaRPr lang="nl-NL" sz="1800" smtClean="0">
              <a:latin typeface="Trebuchet MS" pitchFamily="34" charset="0"/>
            </a:endParaRPr>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F3B20F-DDFC-4FA5-BB66-52124DB40890}" type="slidenum">
              <a:rPr lang="nl-NL"/>
              <a:pPr fontAlgn="base">
                <a:spcBef>
                  <a:spcPct val="0"/>
                </a:spcBef>
                <a:spcAft>
                  <a:spcPct val="0"/>
                </a:spcAft>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5602" name="Tijdelijke aanduiding voor notities 2"/>
          <p:cNvSpPr>
            <a:spLocks noGrp="1"/>
          </p:cNvSpPr>
          <p:nvPr>
            <p:ph type="body" idx="1"/>
          </p:nvPr>
        </p:nvSpPr>
        <p:spPr bwMode="auto">
          <a:noFill/>
        </p:spPr>
        <p:txBody>
          <a:bodyPr/>
          <a:lstStyle/>
          <a:p>
            <a:pPr>
              <a:spcBef>
                <a:spcPct val="0"/>
              </a:spcBef>
            </a:pPr>
            <a:endParaRPr lang="nl-NL" sz="1800" smtClean="0">
              <a:latin typeface="Trebuchet MS" pitchFamily="34" charset="0"/>
            </a:endParaRPr>
          </a:p>
        </p:txBody>
      </p:sp>
      <p:sp>
        <p:nvSpPr>
          <p:cNvPr id="2560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822CBEA-6AEB-4DCA-894B-8BAB96C8A385}" type="slidenum">
              <a:rPr lang="nl-NL"/>
              <a:pPr fontAlgn="base">
                <a:spcBef>
                  <a:spcPct val="0"/>
                </a:spcBef>
                <a:spcAft>
                  <a:spcPct val="0"/>
                </a:spcAft>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5602" name="Tijdelijke aanduiding voor notities 2"/>
          <p:cNvSpPr>
            <a:spLocks noGrp="1"/>
          </p:cNvSpPr>
          <p:nvPr>
            <p:ph type="body" idx="1"/>
          </p:nvPr>
        </p:nvSpPr>
        <p:spPr bwMode="auto">
          <a:noFill/>
        </p:spPr>
        <p:txBody>
          <a:bodyPr/>
          <a:lstStyle/>
          <a:p>
            <a:pPr>
              <a:spcBef>
                <a:spcPct val="0"/>
              </a:spcBef>
            </a:pPr>
            <a:endParaRPr lang="nl-NL" sz="1800" smtClean="0">
              <a:latin typeface="Trebuchet MS" pitchFamily="34" charset="0"/>
            </a:endParaRPr>
          </a:p>
        </p:txBody>
      </p:sp>
      <p:sp>
        <p:nvSpPr>
          <p:cNvPr id="2560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822CBEA-6AEB-4DCA-894B-8BAB96C8A385}" type="slidenum">
              <a:rPr lang="nl-NL"/>
              <a:pPr fontAlgn="base">
                <a:spcBef>
                  <a:spcPct val="0"/>
                </a:spcBef>
                <a:spcAft>
                  <a:spcPct val="0"/>
                </a:spcAft>
              </a:pPr>
              <a:t>12</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a:lstStyle/>
          <a:p>
            <a:pPr>
              <a:spcBef>
                <a:spcPct val="0"/>
              </a:spcBef>
            </a:pPr>
            <a:endParaRPr lang="nl-NL" sz="1800" smtClean="0">
              <a:latin typeface="Trebuchet MS" pitchFamily="34" charset="0"/>
            </a:endParaRPr>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F3B20F-DDFC-4FA5-BB66-52124DB40890}"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a:lstStyle/>
          <a:p>
            <a:pPr>
              <a:spcBef>
                <a:spcPct val="0"/>
              </a:spcBef>
            </a:pPr>
            <a:endParaRPr lang="nl-NL" sz="1800" smtClean="0">
              <a:latin typeface="Trebuchet MS" pitchFamily="34" charset="0"/>
            </a:endParaRPr>
          </a:p>
        </p:txBody>
      </p:sp>
      <p:sp>
        <p:nvSpPr>
          <p:cNvPr id="1741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4391D4D-FB8E-488C-9320-EE2C2A937ED8}"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a:lstStyle/>
          <a:p>
            <a:pPr>
              <a:spcBef>
                <a:spcPct val="0"/>
              </a:spcBef>
            </a:pPr>
            <a:endParaRPr lang="nl-NL" sz="1800" smtClean="0">
              <a:latin typeface="Trebuchet MS" pitchFamily="34" charset="0"/>
            </a:endParaRPr>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F3B20F-DDFC-4FA5-BB66-52124DB40890}"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a:lstStyle/>
          <a:p>
            <a:pPr>
              <a:spcBef>
                <a:spcPct val="0"/>
              </a:spcBef>
            </a:pPr>
            <a:endParaRPr lang="nl-NL" sz="1800" smtClean="0">
              <a:latin typeface="Trebuchet MS" pitchFamily="34" charset="0"/>
            </a:endParaRPr>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F3B20F-DDFC-4FA5-BB66-52124DB40890}"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a:lstStyle/>
          <a:p>
            <a:pPr>
              <a:spcBef>
                <a:spcPct val="0"/>
              </a:spcBef>
            </a:pPr>
            <a:endParaRPr lang="nl-NL" sz="1800" smtClean="0">
              <a:latin typeface="Trebuchet MS" pitchFamily="34" charset="0"/>
            </a:endParaRPr>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F3B20F-DDFC-4FA5-BB66-52124DB40890}"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a:lstStyle/>
          <a:p>
            <a:pPr>
              <a:spcBef>
                <a:spcPct val="0"/>
              </a:spcBef>
            </a:pPr>
            <a:endParaRPr lang="nl-NL" sz="1800" smtClean="0">
              <a:latin typeface="Trebuchet MS" pitchFamily="34" charset="0"/>
            </a:endParaRPr>
          </a:p>
        </p:txBody>
      </p:sp>
      <p:sp>
        <p:nvSpPr>
          <p:cNvPr id="1945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8204BDA-C3F1-44A3-BF81-453A7AA3FFAF}"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1506" name="Tijdelijke aanduiding voor notities 2"/>
          <p:cNvSpPr>
            <a:spLocks noGrp="1"/>
          </p:cNvSpPr>
          <p:nvPr>
            <p:ph type="body" idx="1"/>
          </p:nvPr>
        </p:nvSpPr>
        <p:spPr bwMode="auto">
          <a:noFill/>
        </p:spPr>
        <p:txBody>
          <a:bodyPr/>
          <a:lstStyle/>
          <a:p>
            <a:pPr>
              <a:spcBef>
                <a:spcPct val="0"/>
              </a:spcBef>
            </a:pPr>
            <a:endParaRPr lang="nl-NL" sz="1800" smtClean="0">
              <a:latin typeface="Trebuchet MS" pitchFamily="34" charset="0"/>
            </a:endParaRPr>
          </a:p>
        </p:txBody>
      </p:sp>
      <p:sp>
        <p:nvSpPr>
          <p:cNvPr id="2150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B6FECC0-2D01-4955-BA22-FFAD09AE974C}" type="slidenum">
              <a:rPr lang="nl-NL"/>
              <a:pPr fontAlgn="base">
                <a:spcBef>
                  <a:spcPct val="0"/>
                </a:spcBef>
                <a:spcAft>
                  <a:spcPct val="0"/>
                </a:spcAft>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36867" name="Tijdelijke aanduiding voor notities 2"/>
          <p:cNvSpPr>
            <a:spLocks noGrp="1"/>
          </p:cNvSpPr>
          <p:nvPr>
            <p:ph type="body" idx="1"/>
          </p:nvPr>
        </p:nvSpPr>
        <p:spPr bwMode="auto">
          <a:noFill/>
        </p:spPr>
        <p:txBody>
          <a:bodyPr/>
          <a:lstStyle/>
          <a:p>
            <a:pPr>
              <a:spcBef>
                <a:spcPct val="0"/>
              </a:spcBef>
            </a:pPr>
            <a:endParaRPr lang="nl-NL" sz="1800" smtClean="0">
              <a:latin typeface="Trebuchet MS" pitchFamily="34" charset="0"/>
            </a:endParaRPr>
          </a:p>
        </p:txBody>
      </p:sp>
      <p:sp>
        <p:nvSpPr>
          <p:cNvPr id="36868" name="Tijdelijke aanduiding voor dianumm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2B4BCD4-8F30-4110-AE19-2E390DD7FA46}" type="slidenum">
              <a:rPr lang="nl-NL" sz="1200">
                <a:latin typeface="Calibri" pitchFamily="34" charset="0"/>
              </a:rPr>
              <a:pPr algn="r"/>
              <a:t>9</a:t>
            </a:fld>
            <a:endParaRPr lang="nl-NL"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4" name="Rechthoek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hte verbindingslijn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Titel 11"/>
          <p:cNvSpPr>
            <a:spLocks noGrp="1"/>
          </p:cNvSpPr>
          <p:nvPr>
            <p:ph type="ctrTitle"/>
          </p:nvPr>
        </p:nvSpPr>
        <p:spPr>
          <a:xfrm>
            <a:off x="3366868" y="533400"/>
            <a:ext cx="5105400" cy="2868168"/>
          </a:xfrm>
        </p:spPr>
        <p:txBody>
          <a:bodyPr>
            <a:noAutofit/>
          </a:bodyPr>
          <a:lstStyle>
            <a:lvl1pPr algn="r">
              <a:defRPr sz="4200" b="1"/>
            </a:lvl1pPr>
            <a:extLst/>
          </a:lstStyle>
          <a:p>
            <a:r>
              <a:rPr lang="nl-NL" smtClean="0"/>
              <a:t>Klik om de stijl te bewerken</a:t>
            </a:r>
            <a:endParaRPr lang="en-US"/>
          </a:p>
        </p:txBody>
      </p:sp>
      <p:sp>
        <p:nvSpPr>
          <p:cNvPr id="25" name="Ondertitel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nl-NL" smtClean="0"/>
              <a:t>Klik om het opmaakprofiel van de modelondertitel te bewerken</a:t>
            </a:r>
            <a:endParaRPr lang="en-US"/>
          </a:p>
        </p:txBody>
      </p:sp>
      <p:sp>
        <p:nvSpPr>
          <p:cNvPr id="6" name="Tijdelijke aanduiding voor datum 30"/>
          <p:cNvSpPr>
            <a:spLocks noGrp="1"/>
          </p:cNvSpPr>
          <p:nvPr>
            <p:ph type="dt" sz="half" idx="10"/>
          </p:nvPr>
        </p:nvSpPr>
        <p:spPr/>
        <p:txBody>
          <a:bodyPr/>
          <a:lstStyle>
            <a:lvl1pPr>
              <a:defRPr lang="en-US" smtClean="0">
                <a:solidFill>
                  <a:srgbClr val="FFFFFF"/>
                </a:solidFill>
              </a:defRPr>
            </a:lvl1pPr>
            <a:extLst/>
          </a:lstStyle>
          <a:p>
            <a:pPr>
              <a:defRPr/>
            </a:pPr>
            <a:fld id="{CA30D9E4-3822-404F-9140-265127F64878}" type="datetime1">
              <a:rPr lang="nl-NL"/>
              <a:pPr>
                <a:defRPr/>
              </a:pPr>
              <a:t>11-3-2014</a:t>
            </a:fld>
            <a:endParaRPr lang="nl-NL"/>
          </a:p>
        </p:txBody>
      </p:sp>
      <p:sp>
        <p:nvSpPr>
          <p:cNvPr id="7" name="Tijdelijke aanduiding voor voettekst 17"/>
          <p:cNvSpPr>
            <a:spLocks noGrp="1"/>
          </p:cNvSpPr>
          <p:nvPr>
            <p:ph type="ftr" sz="quarter" idx="11"/>
          </p:nvPr>
        </p:nvSpPr>
        <p:spPr/>
        <p:txBody>
          <a:bodyPr/>
          <a:lstStyle>
            <a:lvl1pPr>
              <a:defRPr lang="en-US" smtClean="0">
                <a:solidFill>
                  <a:srgbClr val="FFFFFF"/>
                </a:solidFill>
              </a:defRPr>
            </a:lvl1pPr>
            <a:extLst/>
          </a:lstStyle>
          <a:p>
            <a:pPr>
              <a:defRPr/>
            </a:pPr>
            <a:r>
              <a:rPr lang="nl-NL"/>
              <a:t>Bericht van God</a:t>
            </a:r>
            <a:endParaRPr lang="nl-NL"/>
          </a:p>
        </p:txBody>
      </p:sp>
      <p:sp>
        <p:nvSpPr>
          <p:cNvPr id="8" name="Tijdelijke aanduiding voor dianummer 28"/>
          <p:cNvSpPr>
            <a:spLocks noGrp="1"/>
          </p:cNvSpPr>
          <p:nvPr>
            <p:ph type="sldNum" sz="quarter" idx="12"/>
          </p:nvPr>
        </p:nvSpPr>
        <p:spPr/>
        <p:txBody>
          <a:bodyPr/>
          <a:lstStyle>
            <a:lvl1pPr>
              <a:defRPr lang="en-US" smtClean="0">
                <a:solidFill>
                  <a:srgbClr val="FFFFFF"/>
                </a:solidFill>
              </a:defRPr>
            </a:lvl1pPr>
            <a:extLst/>
          </a:lstStyle>
          <a:p>
            <a:pPr>
              <a:defRPr/>
            </a:pPr>
            <a:fld id="{3126E823-F339-425B-ACE0-7BC01396F10D}" type="slidenum">
              <a:rPr lang="nl-NL"/>
              <a:pPr>
                <a:defRPr/>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3" name="Tijdelijke aanduiding voor titel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nl-NL" smtClean="0"/>
              <a:t>Klik om de stijl te bewerken</a:t>
            </a:r>
            <a:endParaRPr lang="en-US"/>
          </a:p>
        </p:txBody>
      </p:sp>
      <p:sp>
        <p:nvSpPr>
          <p:cNvPr id="26631" name="Tijdelijke aanduiding voor tekst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smtClean="0"/>
          </a:p>
        </p:txBody>
      </p:sp>
      <p:sp>
        <p:nvSpPr>
          <p:cNvPr id="11" name="Tijdelijke aanduiding voor datum 30"/>
          <p:cNvSpPr>
            <a:spLocks noGrp="1"/>
          </p:cNvSpPr>
          <p:nvPr>
            <p:ph type="dt" sz="half" idx="2"/>
          </p:nvPr>
        </p:nvSpPr>
        <p:spPr>
          <a:xfrm>
            <a:off x="5870575" y="6557963"/>
            <a:ext cx="2003425" cy="227012"/>
          </a:xfrm>
          <a:prstGeom prst="rect">
            <a:avLst/>
          </a:prstGeom>
        </p:spPr>
        <p:txBody>
          <a:bodyPr vert="horz" tIns="0" bIns="0" anchor="b"/>
          <a:lstStyle>
            <a:lvl1pPr fontAlgn="auto">
              <a:spcBef>
                <a:spcPts val="0"/>
              </a:spcBef>
              <a:spcAft>
                <a:spcPts val="0"/>
              </a:spcAft>
              <a:defRPr lang="en-US" sz="1000" smtClean="0">
                <a:solidFill>
                  <a:srgbClr val="FFFFFF"/>
                </a:solidFill>
                <a:latin typeface="+mn-lt"/>
              </a:defRPr>
            </a:lvl1pPr>
            <a:extLst/>
          </a:lstStyle>
          <a:p>
            <a:pPr>
              <a:defRPr/>
            </a:pPr>
            <a:fld id="{A34E0CF2-208F-4CF2-BA3C-14B2EC013AE3}" type="datetime1">
              <a:rPr lang="nl-NL"/>
              <a:pPr>
                <a:defRPr/>
              </a:pPr>
              <a:t>11-3-2014</a:t>
            </a:fld>
            <a:endParaRPr lang="nl-NL"/>
          </a:p>
        </p:txBody>
      </p:sp>
      <p:sp>
        <p:nvSpPr>
          <p:cNvPr id="12" name="Tijdelijke aanduiding voor voettekst 17"/>
          <p:cNvSpPr>
            <a:spLocks noGrp="1"/>
          </p:cNvSpPr>
          <p:nvPr>
            <p:ph type="ftr" sz="quarter" idx="3"/>
          </p:nvPr>
        </p:nvSpPr>
        <p:spPr>
          <a:xfrm>
            <a:off x="2819400" y="6557963"/>
            <a:ext cx="2927350" cy="228600"/>
          </a:xfrm>
          <a:prstGeom prst="rect">
            <a:avLst/>
          </a:prstGeom>
        </p:spPr>
        <p:txBody>
          <a:bodyPr vert="horz" tIns="0" bIns="0" anchor="b"/>
          <a:lstStyle>
            <a:lvl1pPr algn="r" fontAlgn="auto">
              <a:spcBef>
                <a:spcPts val="0"/>
              </a:spcBef>
              <a:spcAft>
                <a:spcPts val="0"/>
              </a:spcAft>
              <a:defRPr lang="en-US" sz="1000" smtClean="0">
                <a:solidFill>
                  <a:srgbClr val="FFFFFF"/>
                </a:solidFill>
                <a:latin typeface="+mn-lt"/>
              </a:defRPr>
            </a:lvl1pPr>
            <a:extLst/>
          </a:lstStyle>
          <a:p>
            <a:pPr>
              <a:defRPr/>
            </a:pPr>
            <a:r>
              <a:rPr lang="nl-NL"/>
              <a:t>Bericht van God</a:t>
            </a:r>
            <a:endParaRPr lang="nl-NL"/>
          </a:p>
        </p:txBody>
      </p:sp>
      <p:sp>
        <p:nvSpPr>
          <p:cNvPr id="13" name="Tijdelijke aanduiding voor dianummer 28"/>
          <p:cNvSpPr>
            <a:spLocks noGrp="1"/>
          </p:cNvSpPr>
          <p:nvPr>
            <p:ph type="sldNum" sz="quarter" idx="4"/>
          </p:nvPr>
        </p:nvSpPr>
        <p:spPr>
          <a:xfrm>
            <a:off x="7880350" y="6556375"/>
            <a:ext cx="588963" cy="228600"/>
          </a:xfrm>
          <a:prstGeom prst="rect">
            <a:avLst/>
          </a:prstGeom>
        </p:spPr>
        <p:txBody>
          <a:bodyPr vert="horz" lIns="0" tIns="0" rIns="0" bIns="0" anchor="b"/>
          <a:lstStyle>
            <a:lvl1pPr algn="r" fontAlgn="auto">
              <a:spcBef>
                <a:spcPts val="0"/>
              </a:spcBef>
              <a:spcAft>
                <a:spcPts val="0"/>
              </a:spcAft>
              <a:defRPr lang="en-US" sz="1100" smtClean="0">
                <a:solidFill>
                  <a:srgbClr val="FFFFFF"/>
                </a:solidFill>
                <a:latin typeface="+mn-lt"/>
              </a:defRPr>
            </a:lvl1pPr>
            <a:extLst/>
          </a:lstStyle>
          <a:p>
            <a:pPr>
              <a:defRPr/>
            </a:pPr>
            <a:fld id="{028AE938-D387-4DD2-A6FE-435E4DEDD5AF}"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747" r:id="rId1"/>
  </p:sldLayoutIdLst>
  <p:hf sldNum="0" hdr="0" dt="0"/>
  <p:txStyles>
    <p:title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fontAlgn="base">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fontAlgn="base">
        <a:spcBef>
          <a:spcPts val="500"/>
        </a:spcBef>
        <a:spcAft>
          <a:spcPct val="0"/>
        </a:spcAft>
        <a:buClr>
          <a:srgbClr val="8C7B70"/>
        </a:buClr>
        <a:buSzPct val="80000"/>
        <a:buFont typeface="Wingdings 2" pitchFamily="18" charset="2"/>
        <a:buChar char=""/>
        <a:defRPr sz="2300" kern="1200">
          <a:solidFill>
            <a:srgbClr val="6C6C6C"/>
          </a:solidFill>
          <a:latin typeface="+mn-lt"/>
          <a:ea typeface="+mn-ea"/>
          <a:cs typeface="+mn-cs"/>
        </a:defRPr>
      </a:lvl2pPr>
      <a:lvl3pPr marL="758825" indent="-228600" algn="l" rtl="0" fontAlgn="base">
        <a:spcBef>
          <a:spcPts val="400"/>
        </a:spcBef>
        <a:spcAft>
          <a:spcPct val="0"/>
        </a:spcAft>
        <a:buClr>
          <a:srgbClr val="8C7B70"/>
        </a:buClr>
        <a:buSzPct val="60000"/>
        <a:buFont typeface="Wingdings" pitchFamily="2" charset="2"/>
        <a:buChar char=""/>
        <a:defRPr sz="2000" kern="1200">
          <a:solidFill>
            <a:schemeClr val="tx1"/>
          </a:solidFill>
          <a:latin typeface="+mn-lt"/>
          <a:ea typeface="+mn-ea"/>
          <a:cs typeface="+mn-cs"/>
        </a:defRPr>
      </a:lvl3pPr>
      <a:lvl4pPr marL="1004888" indent="-228600" algn="l" rtl="0" fontAlgn="base">
        <a:spcBef>
          <a:spcPct val="20000"/>
        </a:spcBef>
        <a:spcAft>
          <a:spcPct val="0"/>
        </a:spcAft>
        <a:buClr>
          <a:srgbClr val="8C7B70"/>
        </a:buClr>
        <a:buSzPct val="80000"/>
        <a:buFont typeface="Wingdings 2" pitchFamily="18" charset="2"/>
        <a:buChar char=""/>
        <a:defRPr sz="2000" kern="1200">
          <a:solidFill>
            <a:srgbClr val="6C6C6C"/>
          </a:solidFill>
          <a:latin typeface="+mn-lt"/>
          <a:ea typeface="+mn-ea"/>
          <a:cs typeface="+mn-cs"/>
        </a:defRPr>
      </a:lvl4pPr>
      <a:lvl5pPr marL="1279525" indent="-228600" algn="l" rtl="0" fontAlgn="base">
        <a:spcBef>
          <a:spcPts val="400"/>
        </a:spcBef>
        <a:spcAft>
          <a:spcPct val="0"/>
        </a:spcAft>
        <a:buClr>
          <a:srgbClr val="8C7B70"/>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2915816" y="908720"/>
            <a:ext cx="5976664" cy="3456384"/>
          </a:xfrm>
        </p:spPr>
        <p:txBody>
          <a:bodyPr/>
          <a:lstStyle/>
          <a:p>
            <a:pPr algn="l"/>
            <a:r>
              <a:rPr lang="nl-NL" sz="2400" b="1" dirty="0" smtClean="0">
                <a:solidFill>
                  <a:schemeClr val="bg1"/>
                </a:solidFill>
                <a:latin typeface="Microsoft Sans Serif" pitchFamily="34" charset="0"/>
              </a:rPr>
              <a:t>Wat doe ik hier vandaag?</a:t>
            </a:r>
          </a:p>
          <a:p>
            <a:pPr algn="l"/>
            <a:endParaRPr lang="nl-NL" sz="2400" dirty="0" smtClean="0">
              <a:solidFill>
                <a:schemeClr val="bg1"/>
              </a:solidFill>
              <a:latin typeface="Microsoft Sans Serif" pitchFamily="34" charset="0"/>
            </a:endParaRPr>
          </a:p>
          <a:p>
            <a:pPr algn="l">
              <a:buFont typeface="Arial" pitchFamily="34" charset="0"/>
              <a:buChar char="•"/>
            </a:pPr>
            <a:r>
              <a:rPr lang="nl-NL" sz="2400" dirty="0" smtClean="0">
                <a:solidFill>
                  <a:schemeClr val="bg1"/>
                </a:solidFill>
                <a:latin typeface="Microsoft Sans Serif" pitchFamily="34" charset="0"/>
              </a:rPr>
              <a:t>Ik word me bewust van de risico’s van het gebruik van genotsmiddelen.</a:t>
            </a:r>
          </a:p>
          <a:p>
            <a:pPr algn="l">
              <a:buFont typeface="Arial" pitchFamily="34" charset="0"/>
              <a:buChar char="•"/>
            </a:pPr>
            <a:endParaRPr lang="nl-NL" sz="2400" dirty="0" smtClean="0">
              <a:solidFill>
                <a:schemeClr val="bg1"/>
              </a:solidFill>
              <a:latin typeface="Microsoft Sans Serif" pitchFamily="34" charset="0"/>
            </a:endParaRPr>
          </a:p>
          <a:p>
            <a:pPr algn="l">
              <a:buFont typeface="Arial" pitchFamily="34" charset="0"/>
              <a:buChar char="•"/>
            </a:pPr>
            <a:r>
              <a:rPr lang="nl-NL" sz="2400" dirty="0" smtClean="0">
                <a:solidFill>
                  <a:schemeClr val="bg1"/>
                </a:solidFill>
                <a:latin typeface="Microsoft Sans Serif" pitchFamily="34" charset="0"/>
              </a:rPr>
              <a:t>Ik ontdek tips uit de bijbel om echt te kunnen genieten van het leven. </a:t>
            </a:r>
            <a:endParaRPr lang="nl-NL" sz="2400" dirty="0" smtClean="0">
              <a:solidFill>
                <a:schemeClr val="bg1"/>
              </a:solidFill>
              <a:latin typeface="Microsoft Sans Serif" pitchFamily="34" charset="0"/>
            </a:endParaRPr>
          </a:p>
        </p:txBody>
      </p:sp>
      <p:pic>
        <p:nvPicPr>
          <p:cNvPr id="14341"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1916113"/>
            <a:ext cx="2817813" cy="1844675"/>
          </a:xfrm>
          <a:prstGeom prst="rect">
            <a:avLst/>
          </a:prstGeom>
          <a:noFill/>
          <a:ln w="9525">
            <a:noFill/>
            <a:miter lim="800000"/>
            <a:headEnd/>
            <a:tailEnd/>
          </a:ln>
        </p:spPr>
      </p:pic>
      <p:sp>
        <p:nvSpPr>
          <p:cNvPr id="7" name="Titel 1"/>
          <p:cNvSpPr txBox="1">
            <a:spLocks/>
          </p:cNvSpPr>
          <p:nvPr/>
        </p:nvSpPr>
        <p:spPr>
          <a:xfrm>
            <a:off x="0" y="404664"/>
            <a:ext cx="2627784" cy="1152128"/>
          </a:xfrm>
          <a:prstGeom prst="rect">
            <a:avLst/>
          </a:prstGeom>
        </p:spPr>
        <p:txBody>
          <a:bodyPr vert="horz" lIns="45720" tIns="0" rIns="45720" bIns="0" anchor="b" anchorCtr="0">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t>Les 21 </a:t>
            </a:r>
            <a:b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br>
            <a: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t>Jij en</a:t>
            </a:r>
            <a:b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br>
            <a: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t>Genotsmiddelen</a:t>
            </a:r>
            <a:endParaRPr kumimoji="0" lang="nl-NL" sz="2300" b="1" i="0" u="none" strike="noStrike" kern="1200" cap="all" spc="0" normalizeH="0" baseline="0" noProof="0" dirty="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endParaRPr>
          </a:p>
        </p:txBody>
      </p:sp>
    </p:spTree>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355976" y="1752600"/>
            <a:ext cx="2664296" cy="1703388"/>
          </a:xfrm>
        </p:spPr>
        <p:txBody>
          <a:bodyPr/>
          <a:lstStyle/>
          <a:p>
            <a:pPr algn="ctr"/>
            <a:r>
              <a:rPr lang="nl-NL" sz="4000" b="1" dirty="0" smtClean="0">
                <a:solidFill>
                  <a:schemeClr val="bg1"/>
                </a:solidFill>
                <a:latin typeface="Microsoft Sans Serif" pitchFamily="34" charset="0"/>
              </a:rPr>
              <a:t>Genieten als </a:t>
            </a:r>
          </a:p>
          <a:p>
            <a:pPr algn="ctr"/>
            <a:r>
              <a:rPr lang="nl-NL" sz="4000" b="1" dirty="0" smtClean="0">
                <a:solidFill>
                  <a:schemeClr val="bg1"/>
                </a:solidFill>
                <a:latin typeface="Microsoft Sans Serif" pitchFamily="34" charset="0"/>
              </a:rPr>
              <a:t>christen</a:t>
            </a:r>
            <a:endParaRPr lang="nl-NL" sz="4000" b="1" dirty="0" smtClean="0">
              <a:solidFill>
                <a:schemeClr val="bg1"/>
              </a:solidFill>
              <a:latin typeface="Microsoft Sans Serif" pitchFamily="34" charset="0"/>
            </a:endParaRPr>
          </a:p>
        </p:txBody>
      </p:sp>
      <p:pic>
        <p:nvPicPr>
          <p:cNvPr id="14341"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1916113"/>
            <a:ext cx="2817813" cy="1844675"/>
          </a:xfrm>
          <a:prstGeom prst="rect">
            <a:avLst/>
          </a:prstGeom>
          <a:noFill/>
          <a:ln w="9525">
            <a:noFill/>
            <a:miter lim="800000"/>
            <a:headEnd/>
            <a:tailEnd/>
          </a:ln>
        </p:spPr>
      </p:pic>
      <p:sp>
        <p:nvSpPr>
          <p:cNvPr id="7" name="Titel 1"/>
          <p:cNvSpPr txBox="1">
            <a:spLocks/>
          </p:cNvSpPr>
          <p:nvPr/>
        </p:nvSpPr>
        <p:spPr>
          <a:xfrm>
            <a:off x="0" y="404664"/>
            <a:ext cx="2627784" cy="1152128"/>
          </a:xfrm>
          <a:prstGeom prst="rect">
            <a:avLst/>
          </a:prstGeom>
        </p:spPr>
        <p:txBody>
          <a:bodyPr vert="horz" lIns="45720" tIns="0" rIns="45720" bIns="0" anchor="b"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t>Les 21 </a:t>
            </a:r>
            <a:b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br>
            <a: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t>Jij en</a:t>
            </a:r>
            <a:b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br>
            <a: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t>Genotsmiddelen</a:t>
            </a:r>
            <a:endParaRPr kumimoji="0" lang="nl-NL" sz="2300" b="1" i="0" u="none" strike="noStrike" kern="1200" cap="all" spc="0" normalizeH="0" baseline="0" noProof="0" dirty="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endParaRPr>
          </a:p>
        </p:txBody>
      </p:sp>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908720"/>
            <a:ext cx="2627784" cy="648072"/>
          </a:xfrm>
        </p:spPr>
        <p:txBody>
          <a:bodyPr>
            <a:normAutofit fontScale="90000"/>
          </a:bodyPr>
          <a:lstStyle/>
          <a:p>
            <a:pPr algn="ctr" fontAlgn="auto">
              <a:spcAft>
                <a:spcPts val="0"/>
              </a:spcAft>
              <a:defRPr/>
            </a:pPr>
            <a:r>
              <a:rPr lang="nl-NL" sz="2800" dirty="0" smtClean="0">
                <a:solidFill>
                  <a:schemeClr val="tx2">
                    <a:lumMod val="75000"/>
                  </a:schemeClr>
                </a:solidFill>
                <a:latin typeface="Domestic Manners" pitchFamily="2" charset="0"/>
              </a:rPr>
              <a:t>Les 21 </a:t>
            </a:r>
            <a:br>
              <a:rPr lang="nl-NL" sz="2800" dirty="0" smtClean="0">
                <a:solidFill>
                  <a:schemeClr val="tx2">
                    <a:lumMod val="75000"/>
                  </a:schemeClr>
                </a:solidFill>
                <a:latin typeface="Domestic Manners" pitchFamily="2" charset="0"/>
              </a:rPr>
            </a:br>
            <a:r>
              <a:rPr lang="nl-NL" sz="2600" dirty="0" smtClean="0">
                <a:solidFill>
                  <a:schemeClr val="tx2">
                    <a:lumMod val="75000"/>
                  </a:schemeClr>
                </a:solidFill>
                <a:latin typeface="Domestic Manners" pitchFamily="2" charset="0"/>
              </a:rPr>
              <a:t>Jij en</a:t>
            </a:r>
            <a:br>
              <a:rPr lang="nl-NL" sz="2600" dirty="0" smtClean="0">
                <a:solidFill>
                  <a:schemeClr val="tx2">
                    <a:lumMod val="75000"/>
                  </a:schemeClr>
                </a:solidFill>
                <a:latin typeface="Domestic Manners" pitchFamily="2" charset="0"/>
              </a:rPr>
            </a:br>
            <a:r>
              <a:rPr lang="nl-NL" sz="2600" dirty="0" smtClean="0">
                <a:solidFill>
                  <a:schemeClr val="tx2">
                    <a:lumMod val="75000"/>
                  </a:schemeClr>
                </a:solidFill>
                <a:latin typeface="Domestic Manners" pitchFamily="2" charset="0"/>
              </a:rPr>
              <a:t>Genotsmiddelen</a:t>
            </a:r>
            <a:endParaRPr lang="nl-NL" sz="2600" dirty="0">
              <a:solidFill>
                <a:schemeClr val="tx2">
                  <a:lumMod val="75000"/>
                </a:schemeClr>
              </a:solidFill>
              <a:latin typeface="Domestic Manners" pitchFamily="2" charset="0"/>
            </a:endParaRPr>
          </a:p>
        </p:txBody>
      </p:sp>
      <p:pic>
        <p:nvPicPr>
          <p:cNvPr id="2457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94238"/>
            <a:ext cx="5651500" cy="2163762"/>
          </a:xfrm>
          <a:prstGeom prst="rect">
            <a:avLst/>
          </a:prstGeom>
          <a:noFill/>
          <a:ln w="9525">
            <a:noFill/>
            <a:miter lim="800000"/>
            <a:headEnd/>
            <a:tailEnd/>
          </a:ln>
        </p:spPr>
      </p:pic>
      <p:sp>
        <p:nvSpPr>
          <p:cNvPr id="24580" name="Ondertitel 2"/>
          <p:cNvSpPr>
            <a:spLocks noGrp="1"/>
          </p:cNvSpPr>
          <p:nvPr>
            <p:ph type="subTitle" idx="1"/>
          </p:nvPr>
        </p:nvSpPr>
        <p:spPr>
          <a:xfrm>
            <a:off x="3048000" y="404664"/>
            <a:ext cx="5503863" cy="3600400"/>
          </a:xfrm>
        </p:spPr>
        <p:txBody>
          <a:bodyPr/>
          <a:lstStyle/>
          <a:p>
            <a:pPr algn="l"/>
            <a:r>
              <a:rPr lang="nl-NL" sz="2400" b="1" dirty="0" smtClean="0">
                <a:solidFill>
                  <a:schemeClr val="bg1"/>
                </a:solidFill>
                <a:latin typeface="Microsoft Sans Serif" pitchFamily="34" charset="0"/>
              </a:rPr>
              <a:t>Prediker 11: 9</a:t>
            </a:r>
            <a:endParaRPr lang="nl-NL" sz="2400" b="1" dirty="0" smtClean="0">
              <a:solidFill>
                <a:schemeClr val="bg1"/>
              </a:solidFill>
              <a:latin typeface="Microsoft Sans Serif" pitchFamily="34" charset="0"/>
            </a:endParaRPr>
          </a:p>
          <a:p>
            <a:pPr algn="l"/>
            <a:r>
              <a:rPr lang="nl-NL" sz="2400" dirty="0" smtClean="0">
                <a:solidFill>
                  <a:schemeClr val="bg1"/>
                </a:solidFill>
                <a:latin typeface="Microsoft Sans Serif" pitchFamily="34" charset="0"/>
              </a:rPr>
              <a:t>Geniet dus, beste vriend, van je jonge jaren, haal je hart op aan de dagen van je jeugd. Volg de wegen die je hart wil gaan, gun je ogen wat ze wensen. </a:t>
            </a:r>
            <a:endParaRPr lang="nl-NL" sz="2400" dirty="0" smtClean="0">
              <a:solidFill>
                <a:schemeClr val="bg1"/>
              </a:solidFill>
              <a:latin typeface="Microsoft Sans Serif" pitchFamily="34" charset="0"/>
            </a:endParaRPr>
          </a:p>
          <a:p>
            <a:pPr algn="l"/>
            <a:r>
              <a:rPr lang="nl-NL" sz="2400" dirty="0" smtClean="0">
                <a:solidFill>
                  <a:schemeClr val="bg1"/>
                </a:solidFill>
                <a:latin typeface="Microsoft Sans Serif" pitchFamily="34" charset="0"/>
              </a:rPr>
              <a:t>En </a:t>
            </a:r>
            <a:r>
              <a:rPr lang="nl-NL" sz="2400" dirty="0" smtClean="0">
                <a:solidFill>
                  <a:schemeClr val="bg1"/>
                </a:solidFill>
                <a:latin typeface="Microsoft Sans Serif" pitchFamily="34" charset="0"/>
              </a:rPr>
              <a:t>onthoud bij alles wat je doet dat God je aan zijn oordeel onderwerpt.</a:t>
            </a:r>
          </a:p>
        </p:txBody>
      </p:sp>
      <p:pic>
        <p:nvPicPr>
          <p:cNvPr id="24581"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1916113"/>
            <a:ext cx="2817813" cy="1844675"/>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908720"/>
            <a:ext cx="2627784" cy="648072"/>
          </a:xfrm>
        </p:spPr>
        <p:txBody>
          <a:bodyPr>
            <a:normAutofit fontScale="90000"/>
          </a:bodyPr>
          <a:lstStyle/>
          <a:p>
            <a:pPr algn="ctr" fontAlgn="auto">
              <a:spcAft>
                <a:spcPts val="0"/>
              </a:spcAft>
              <a:defRPr/>
            </a:pPr>
            <a:r>
              <a:rPr lang="nl-NL" sz="2800" dirty="0" smtClean="0">
                <a:solidFill>
                  <a:schemeClr val="tx2">
                    <a:lumMod val="75000"/>
                  </a:schemeClr>
                </a:solidFill>
                <a:latin typeface="Domestic Manners" pitchFamily="2" charset="0"/>
              </a:rPr>
              <a:t>Les 21 </a:t>
            </a:r>
            <a:br>
              <a:rPr lang="nl-NL" sz="2800" dirty="0" smtClean="0">
                <a:solidFill>
                  <a:schemeClr val="tx2">
                    <a:lumMod val="75000"/>
                  </a:schemeClr>
                </a:solidFill>
                <a:latin typeface="Domestic Manners" pitchFamily="2" charset="0"/>
              </a:rPr>
            </a:br>
            <a:r>
              <a:rPr lang="nl-NL" sz="2600" dirty="0" smtClean="0">
                <a:solidFill>
                  <a:schemeClr val="tx2">
                    <a:lumMod val="75000"/>
                  </a:schemeClr>
                </a:solidFill>
                <a:latin typeface="Domestic Manners" pitchFamily="2" charset="0"/>
              </a:rPr>
              <a:t>Jij en</a:t>
            </a:r>
            <a:br>
              <a:rPr lang="nl-NL" sz="2600" dirty="0" smtClean="0">
                <a:solidFill>
                  <a:schemeClr val="tx2">
                    <a:lumMod val="75000"/>
                  </a:schemeClr>
                </a:solidFill>
                <a:latin typeface="Domestic Manners" pitchFamily="2" charset="0"/>
              </a:rPr>
            </a:br>
            <a:r>
              <a:rPr lang="nl-NL" sz="2600" dirty="0" smtClean="0">
                <a:solidFill>
                  <a:schemeClr val="tx2">
                    <a:lumMod val="75000"/>
                  </a:schemeClr>
                </a:solidFill>
                <a:latin typeface="Domestic Manners" pitchFamily="2" charset="0"/>
              </a:rPr>
              <a:t>Genotsmiddelen</a:t>
            </a:r>
            <a:endParaRPr lang="nl-NL" sz="2600" dirty="0">
              <a:solidFill>
                <a:schemeClr val="tx2">
                  <a:lumMod val="75000"/>
                </a:schemeClr>
              </a:solidFill>
              <a:latin typeface="Domestic Manners" pitchFamily="2" charset="0"/>
            </a:endParaRPr>
          </a:p>
        </p:txBody>
      </p:sp>
      <p:pic>
        <p:nvPicPr>
          <p:cNvPr id="2457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94238"/>
            <a:ext cx="5651500" cy="2163762"/>
          </a:xfrm>
          <a:prstGeom prst="rect">
            <a:avLst/>
          </a:prstGeom>
          <a:noFill/>
          <a:ln w="9525">
            <a:noFill/>
            <a:miter lim="800000"/>
            <a:headEnd/>
            <a:tailEnd/>
          </a:ln>
        </p:spPr>
      </p:pic>
      <p:sp>
        <p:nvSpPr>
          <p:cNvPr id="24580" name="Ondertitel 2"/>
          <p:cNvSpPr>
            <a:spLocks noGrp="1"/>
          </p:cNvSpPr>
          <p:nvPr>
            <p:ph type="subTitle" idx="1"/>
          </p:nvPr>
        </p:nvSpPr>
        <p:spPr>
          <a:xfrm>
            <a:off x="3048000" y="404664"/>
            <a:ext cx="5503863" cy="3600400"/>
          </a:xfrm>
        </p:spPr>
        <p:txBody>
          <a:bodyPr/>
          <a:lstStyle/>
          <a:p>
            <a:pPr algn="l"/>
            <a:r>
              <a:rPr lang="nl-NL" sz="2400" b="1" dirty="0" smtClean="0">
                <a:solidFill>
                  <a:schemeClr val="bg1"/>
                </a:solidFill>
                <a:latin typeface="Microsoft Sans Serif" pitchFamily="34" charset="0"/>
              </a:rPr>
              <a:t>Johannes 4: 13-14</a:t>
            </a:r>
          </a:p>
          <a:p>
            <a:pPr algn="l"/>
            <a:r>
              <a:rPr lang="nl-NL" sz="2400" dirty="0" smtClean="0">
                <a:solidFill>
                  <a:schemeClr val="bg1"/>
                </a:solidFill>
                <a:latin typeface="Microsoft Sans Serif" pitchFamily="34" charset="0"/>
              </a:rPr>
              <a:t>13 ‘Iedereen die dit water drinkt zal weer dorst krijgen,’ zei Jezus, </a:t>
            </a:r>
            <a:endParaRPr lang="nl-NL" sz="2400" dirty="0" smtClean="0">
              <a:solidFill>
                <a:schemeClr val="bg1"/>
              </a:solidFill>
              <a:latin typeface="Microsoft Sans Serif" pitchFamily="34" charset="0"/>
            </a:endParaRPr>
          </a:p>
          <a:p>
            <a:pPr algn="l"/>
            <a:r>
              <a:rPr lang="nl-NL" sz="2400" dirty="0" smtClean="0">
                <a:solidFill>
                  <a:schemeClr val="bg1"/>
                </a:solidFill>
                <a:latin typeface="Microsoft Sans Serif" pitchFamily="34" charset="0"/>
              </a:rPr>
              <a:t>14 </a:t>
            </a:r>
            <a:r>
              <a:rPr lang="nl-NL" sz="2400" dirty="0" smtClean="0">
                <a:solidFill>
                  <a:schemeClr val="bg1"/>
                </a:solidFill>
                <a:latin typeface="Microsoft Sans Serif" pitchFamily="34" charset="0"/>
              </a:rPr>
              <a:t>‘maar wie het water drinkt dat ik hem geef, zal nooit meer dorst krijgen. </a:t>
            </a:r>
            <a:endParaRPr lang="nl-NL" sz="2400" dirty="0" smtClean="0">
              <a:solidFill>
                <a:schemeClr val="bg1"/>
              </a:solidFill>
              <a:latin typeface="Microsoft Sans Serif" pitchFamily="34" charset="0"/>
            </a:endParaRPr>
          </a:p>
          <a:p>
            <a:pPr algn="l"/>
            <a:r>
              <a:rPr lang="nl-NL" sz="2400" dirty="0" smtClean="0">
                <a:solidFill>
                  <a:schemeClr val="bg1"/>
                </a:solidFill>
                <a:latin typeface="Microsoft Sans Serif" pitchFamily="34" charset="0"/>
              </a:rPr>
              <a:t>Het </a:t>
            </a:r>
            <a:r>
              <a:rPr lang="nl-NL" sz="2400" dirty="0" smtClean="0">
                <a:solidFill>
                  <a:schemeClr val="bg1"/>
                </a:solidFill>
                <a:latin typeface="Microsoft Sans Serif" pitchFamily="34" charset="0"/>
              </a:rPr>
              <a:t>water dat ik geef, zal in hem een bron worden waaruit water opwelt dat eeuwig leven geeft.’ </a:t>
            </a:r>
            <a:endParaRPr lang="nl-NL" sz="2400" b="1" dirty="0" smtClean="0">
              <a:solidFill>
                <a:schemeClr val="bg1"/>
              </a:solidFill>
              <a:latin typeface="Microsoft Sans Serif" pitchFamily="34" charset="0"/>
            </a:endParaRPr>
          </a:p>
        </p:txBody>
      </p:sp>
      <p:pic>
        <p:nvPicPr>
          <p:cNvPr id="24581"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1916113"/>
            <a:ext cx="2817813" cy="1844675"/>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499992" y="1752600"/>
            <a:ext cx="2416746" cy="1703388"/>
          </a:xfrm>
        </p:spPr>
        <p:txBody>
          <a:bodyPr/>
          <a:lstStyle/>
          <a:p>
            <a:pPr algn="l"/>
            <a:r>
              <a:rPr lang="nl-NL" sz="4000" b="1" dirty="0" smtClean="0">
                <a:solidFill>
                  <a:schemeClr val="bg1"/>
                </a:solidFill>
                <a:latin typeface="Microsoft Sans Serif" pitchFamily="34" charset="0"/>
              </a:rPr>
              <a:t>Genieten</a:t>
            </a:r>
            <a:endParaRPr lang="nl-NL" sz="4000" b="1" dirty="0" smtClean="0">
              <a:solidFill>
                <a:schemeClr val="bg1"/>
              </a:solidFill>
              <a:latin typeface="Microsoft Sans Serif" pitchFamily="34" charset="0"/>
            </a:endParaRPr>
          </a:p>
        </p:txBody>
      </p:sp>
      <p:pic>
        <p:nvPicPr>
          <p:cNvPr id="14341"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1916113"/>
            <a:ext cx="2817813" cy="1844675"/>
          </a:xfrm>
          <a:prstGeom prst="rect">
            <a:avLst/>
          </a:prstGeom>
          <a:noFill/>
          <a:ln w="9525">
            <a:noFill/>
            <a:miter lim="800000"/>
            <a:headEnd/>
            <a:tailEnd/>
          </a:ln>
        </p:spPr>
      </p:pic>
      <p:sp>
        <p:nvSpPr>
          <p:cNvPr id="7" name="Titel 1"/>
          <p:cNvSpPr txBox="1">
            <a:spLocks/>
          </p:cNvSpPr>
          <p:nvPr/>
        </p:nvSpPr>
        <p:spPr>
          <a:xfrm>
            <a:off x="0" y="404664"/>
            <a:ext cx="2627784" cy="1152128"/>
          </a:xfrm>
          <a:prstGeom prst="rect">
            <a:avLst/>
          </a:prstGeom>
        </p:spPr>
        <p:txBody>
          <a:bodyPr vert="horz" lIns="45720" tIns="0" rIns="45720" bIns="0" anchor="b"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t>Les 21 </a:t>
            </a:r>
            <a:b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br>
            <a: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t>Jij en</a:t>
            </a:r>
            <a:b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br>
            <a: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t>Genotsmiddelen</a:t>
            </a:r>
            <a:endParaRPr kumimoji="0" lang="nl-NL" sz="2300" b="1" i="0" u="none" strike="noStrike" kern="1200" cap="all" spc="0" normalizeH="0" baseline="0" noProof="0" dirty="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endParaRPr>
          </a:p>
        </p:txBody>
      </p:sp>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908720"/>
            <a:ext cx="2627784" cy="648072"/>
          </a:xfrm>
        </p:spPr>
        <p:txBody>
          <a:bodyPr>
            <a:normAutofit fontScale="90000"/>
          </a:bodyPr>
          <a:lstStyle/>
          <a:p>
            <a:pPr algn="ctr" fontAlgn="auto">
              <a:spcAft>
                <a:spcPts val="0"/>
              </a:spcAft>
              <a:defRPr/>
            </a:pPr>
            <a:r>
              <a:rPr lang="nl-NL" sz="2800" dirty="0" smtClean="0">
                <a:solidFill>
                  <a:schemeClr val="tx2">
                    <a:lumMod val="75000"/>
                  </a:schemeClr>
                </a:solidFill>
                <a:latin typeface="Domestic Manners" pitchFamily="2" charset="0"/>
              </a:rPr>
              <a:t>Les 21 </a:t>
            </a:r>
            <a:br>
              <a:rPr lang="nl-NL" sz="2800" dirty="0" smtClean="0">
                <a:solidFill>
                  <a:schemeClr val="tx2">
                    <a:lumMod val="75000"/>
                  </a:schemeClr>
                </a:solidFill>
                <a:latin typeface="Domestic Manners" pitchFamily="2" charset="0"/>
              </a:rPr>
            </a:br>
            <a:r>
              <a:rPr lang="nl-NL" sz="2600" dirty="0" smtClean="0">
                <a:solidFill>
                  <a:schemeClr val="tx2">
                    <a:lumMod val="75000"/>
                  </a:schemeClr>
                </a:solidFill>
                <a:latin typeface="Domestic Manners" pitchFamily="2" charset="0"/>
              </a:rPr>
              <a:t>Jij en</a:t>
            </a:r>
            <a:br>
              <a:rPr lang="nl-NL" sz="2600" dirty="0" smtClean="0">
                <a:solidFill>
                  <a:schemeClr val="tx2">
                    <a:lumMod val="75000"/>
                  </a:schemeClr>
                </a:solidFill>
                <a:latin typeface="Domestic Manners" pitchFamily="2" charset="0"/>
              </a:rPr>
            </a:br>
            <a:r>
              <a:rPr lang="nl-NL" sz="2600" dirty="0" smtClean="0">
                <a:solidFill>
                  <a:schemeClr val="tx2">
                    <a:lumMod val="75000"/>
                  </a:schemeClr>
                </a:solidFill>
                <a:latin typeface="Domestic Manners" pitchFamily="2" charset="0"/>
              </a:rPr>
              <a:t>Genotsmiddelen</a:t>
            </a:r>
            <a:endParaRPr lang="nl-NL" sz="2600" dirty="0">
              <a:solidFill>
                <a:schemeClr val="tx2">
                  <a:lumMod val="75000"/>
                </a:schemeClr>
              </a:solidFill>
              <a:latin typeface="Domestic Manners" pitchFamily="2" charset="0"/>
            </a:endParaRPr>
          </a:p>
        </p:txBody>
      </p:sp>
      <p:pic>
        <p:nvPicPr>
          <p:cNvPr id="1638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992688"/>
            <a:ext cx="4876800" cy="1865312"/>
          </a:xfrm>
          <a:prstGeom prst="rect">
            <a:avLst/>
          </a:prstGeom>
          <a:noFill/>
          <a:ln w="9525">
            <a:noFill/>
            <a:miter lim="800000"/>
            <a:headEnd/>
            <a:tailEnd/>
          </a:ln>
        </p:spPr>
      </p:pic>
      <p:sp>
        <p:nvSpPr>
          <p:cNvPr id="16388" name="Ondertitel 2"/>
          <p:cNvSpPr>
            <a:spLocks noGrp="1"/>
          </p:cNvSpPr>
          <p:nvPr>
            <p:ph type="subTitle" idx="1"/>
          </p:nvPr>
        </p:nvSpPr>
        <p:spPr>
          <a:xfrm>
            <a:off x="3048000" y="533400"/>
            <a:ext cx="5580063" cy="4456113"/>
          </a:xfrm>
        </p:spPr>
        <p:txBody>
          <a:bodyPr/>
          <a:lstStyle/>
          <a:p>
            <a:pPr algn="l"/>
            <a:r>
              <a:rPr lang="nl-NL" sz="2000" b="1" dirty="0" smtClean="0">
                <a:solidFill>
                  <a:schemeClr val="bg1"/>
                </a:solidFill>
                <a:latin typeface="Microsoft Sans Serif" pitchFamily="34" charset="0"/>
              </a:rPr>
              <a:t>Prediker 11:7-10</a:t>
            </a:r>
          </a:p>
          <a:p>
            <a:pPr algn="l"/>
            <a:r>
              <a:rPr lang="nl-NL" sz="2000" dirty="0" smtClean="0">
                <a:solidFill>
                  <a:schemeClr val="bg1"/>
                </a:solidFill>
                <a:latin typeface="Microsoft Sans Serif" pitchFamily="34" charset="0"/>
              </a:rPr>
              <a:t>7 Het licht is een genot. Wat een weldaad voor de ogen om de zon te zien! 8 Wanneer een mens lang leeft, laat hij dan van elke dag genieten en bedenken dat de dagen van de duisternis ontelbaar zullen zijn. De toekomst is niets dan leegte. 9 Geniet dus, beste vriend, van je jonge jaren, haal je hart op aan de dagen van je jeugd. Volg de wegen die je hart wil gaan, gun je ogen wat ze wensen. En onthoud bij alles wat je doet dat God je aan zijn oordeel onderwerpt. 10 Belast je hart niet met verdriet en houd je lichaam vrij van kwalen, want je jeugd en jonge jaren zijn al snel voorbij. </a:t>
            </a:r>
          </a:p>
        </p:txBody>
      </p:sp>
      <p:pic>
        <p:nvPicPr>
          <p:cNvPr id="16389"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1916113"/>
            <a:ext cx="2817813" cy="1844675"/>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283968" y="1752600"/>
            <a:ext cx="2880320" cy="1703388"/>
          </a:xfrm>
        </p:spPr>
        <p:txBody>
          <a:bodyPr/>
          <a:lstStyle/>
          <a:p>
            <a:pPr algn="l"/>
            <a:r>
              <a:rPr lang="nl-NL" sz="4000" b="1" dirty="0" smtClean="0">
                <a:solidFill>
                  <a:schemeClr val="bg1"/>
                </a:solidFill>
                <a:latin typeface="Microsoft Sans Serif" pitchFamily="34" charset="0"/>
              </a:rPr>
              <a:t>Sigaretten, alcohol </a:t>
            </a:r>
          </a:p>
          <a:p>
            <a:pPr algn="l"/>
            <a:r>
              <a:rPr lang="nl-NL" sz="4000" b="1" dirty="0" smtClean="0">
                <a:solidFill>
                  <a:schemeClr val="bg1"/>
                </a:solidFill>
                <a:latin typeface="Microsoft Sans Serif" pitchFamily="34" charset="0"/>
              </a:rPr>
              <a:t>en drugs</a:t>
            </a:r>
            <a:endParaRPr lang="nl-NL" sz="4000" b="1" dirty="0" smtClean="0">
              <a:solidFill>
                <a:schemeClr val="bg1"/>
              </a:solidFill>
              <a:latin typeface="Microsoft Sans Serif" pitchFamily="34" charset="0"/>
            </a:endParaRPr>
          </a:p>
        </p:txBody>
      </p:sp>
      <p:pic>
        <p:nvPicPr>
          <p:cNvPr id="14341"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1916113"/>
            <a:ext cx="2817813" cy="1844675"/>
          </a:xfrm>
          <a:prstGeom prst="rect">
            <a:avLst/>
          </a:prstGeom>
          <a:noFill/>
          <a:ln w="9525">
            <a:noFill/>
            <a:miter lim="800000"/>
            <a:headEnd/>
            <a:tailEnd/>
          </a:ln>
        </p:spPr>
      </p:pic>
      <p:sp>
        <p:nvSpPr>
          <p:cNvPr id="7" name="Titel 1"/>
          <p:cNvSpPr txBox="1">
            <a:spLocks/>
          </p:cNvSpPr>
          <p:nvPr/>
        </p:nvSpPr>
        <p:spPr>
          <a:xfrm>
            <a:off x="0" y="404664"/>
            <a:ext cx="2627784" cy="1152128"/>
          </a:xfrm>
          <a:prstGeom prst="rect">
            <a:avLst/>
          </a:prstGeom>
        </p:spPr>
        <p:txBody>
          <a:bodyPr vert="horz" lIns="45720" tIns="0" rIns="45720" bIns="0" anchor="b"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t>Les 21 </a:t>
            </a:r>
            <a:b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br>
            <a: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t>Jij en</a:t>
            </a:r>
            <a:b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br>
            <a: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t>Genotsmiddelen</a:t>
            </a:r>
            <a:endParaRPr kumimoji="0" lang="nl-NL" sz="2300" b="1" i="0" u="none" strike="noStrike" kern="1200" cap="all" spc="0" normalizeH="0" baseline="0" noProof="0" dirty="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endParaRPr>
          </a:p>
        </p:txBody>
      </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355976" y="1752600"/>
            <a:ext cx="3168352" cy="1703388"/>
          </a:xfrm>
        </p:spPr>
        <p:txBody>
          <a:bodyPr/>
          <a:lstStyle/>
          <a:p>
            <a:pPr algn="l"/>
            <a:r>
              <a:rPr lang="nl-NL" sz="4000" b="1" dirty="0" smtClean="0">
                <a:solidFill>
                  <a:schemeClr val="bg1"/>
                </a:solidFill>
                <a:latin typeface="Microsoft Sans Serif" pitchFamily="34" charset="0"/>
              </a:rPr>
              <a:t>Genieten of…</a:t>
            </a:r>
            <a:endParaRPr lang="nl-NL" sz="4000" b="1" dirty="0" smtClean="0">
              <a:solidFill>
                <a:schemeClr val="bg1"/>
              </a:solidFill>
              <a:latin typeface="Microsoft Sans Serif" pitchFamily="34" charset="0"/>
            </a:endParaRPr>
          </a:p>
        </p:txBody>
      </p:sp>
      <p:pic>
        <p:nvPicPr>
          <p:cNvPr id="14341"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1916113"/>
            <a:ext cx="2817813" cy="1844675"/>
          </a:xfrm>
          <a:prstGeom prst="rect">
            <a:avLst/>
          </a:prstGeom>
          <a:noFill/>
          <a:ln w="9525">
            <a:noFill/>
            <a:miter lim="800000"/>
            <a:headEnd/>
            <a:tailEnd/>
          </a:ln>
        </p:spPr>
      </p:pic>
      <p:sp>
        <p:nvSpPr>
          <p:cNvPr id="7" name="Titel 1"/>
          <p:cNvSpPr txBox="1">
            <a:spLocks/>
          </p:cNvSpPr>
          <p:nvPr/>
        </p:nvSpPr>
        <p:spPr>
          <a:xfrm>
            <a:off x="0" y="404664"/>
            <a:ext cx="2627784" cy="1152128"/>
          </a:xfrm>
          <a:prstGeom prst="rect">
            <a:avLst/>
          </a:prstGeom>
        </p:spPr>
        <p:txBody>
          <a:bodyPr vert="horz" lIns="45720" tIns="0" rIns="45720" bIns="0" anchor="b"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t>Les 21 </a:t>
            </a:r>
            <a:b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br>
            <a: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t>Jij en</a:t>
            </a:r>
            <a:b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br>
            <a: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t>Genotsmiddelen</a:t>
            </a:r>
            <a:endParaRPr kumimoji="0" lang="nl-NL" sz="2300" b="1" i="0" u="none" strike="noStrike" kern="1200" cap="all" spc="0" normalizeH="0" baseline="0" noProof="0" dirty="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endParaRPr>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355976" y="1752600"/>
            <a:ext cx="2664296" cy="1703388"/>
          </a:xfrm>
        </p:spPr>
        <p:txBody>
          <a:bodyPr/>
          <a:lstStyle/>
          <a:p>
            <a:pPr algn="l"/>
            <a:r>
              <a:rPr lang="nl-NL" sz="4000" b="1" dirty="0" smtClean="0">
                <a:solidFill>
                  <a:schemeClr val="bg1"/>
                </a:solidFill>
                <a:latin typeface="Microsoft Sans Serif" pitchFamily="34" charset="0"/>
              </a:rPr>
              <a:t>Verslaving</a:t>
            </a:r>
            <a:endParaRPr lang="nl-NL" sz="4000" b="1" dirty="0" smtClean="0">
              <a:solidFill>
                <a:schemeClr val="bg1"/>
              </a:solidFill>
              <a:latin typeface="Microsoft Sans Serif" pitchFamily="34" charset="0"/>
            </a:endParaRPr>
          </a:p>
        </p:txBody>
      </p:sp>
      <p:pic>
        <p:nvPicPr>
          <p:cNvPr id="14341"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1916113"/>
            <a:ext cx="2817813" cy="1844675"/>
          </a:xfrm>
          <a:prstGeom prst="rect">
            <a:avLst/>
          </a:prstGeom>
          <a:noFill/>
          <a:ln w="9525">
            <a:noFill/>
            <a:miter lim="800000"/>
            <a:headEnd/>
            <a:tailEnd/>
          </a:ln>
        </p:spPr>
      </p:pic>
      <p:sp>
        <p:nvSpPr>
          <p:cNvPr id="7" name="Titel 1"/>
          <p:cNvSpPr txBox="1">
            <a:spLocks/>
          </p:cNvSpPr>
          <p:nvPr/>
        </p:nvSpPr>
        <p:spPr>
          <a:xfrm>
            <a:off x="0" y="404664"/>
            <a:ext cx="2627784" cy="1152128"/>
          </a:xfrm>
          <a:prstGeom prst="rect">
            <a:avLst/>
          </a:prstGeom>
        </p:spPr>
        <p:txBody>
          <a:bodyPr vert="horz" lIns="45720" tIns="0" rIns="45720" bIns="0" anchor="b"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t>Les 21 </a:t>
            </a:r>
            <a:b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br>
            <a: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t>Jij en</a:t>
            </a:r>
            <a:b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br>
            <a:r>
              <a:rPr kumimoji="0" lang="nl-NL" sz="2300" b="1" i="0" u="none" strike="noStrike" kern="1200" cap="all" spc="0" normalizeH="0" baseline="0" noProof="0" dirty="0" smtClean="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rPr>
              <a:t>Genotsmiddelen</a:t>
            </a:r>
            <a:endParaRPr kumimoji="0" lang="nl-NL" sz="2300" b="1" i="0" u="none" strike="noStrike" kern="1200" cap="all" spc="0" normalizeH="0" baseline="0" noProof="0" dirty="0">
              <a:ln w="500">
                <a:solidFill>
                  <a:schemeClr val="tx2">
                    <a:shade val="20000"/>
                    <a:satMod val="120000"/>
                  </a:schemeClr>
                </a:solidFill>
              </a:ln>
              <a:solidFill>
                <a:schemeClr val="tx2">
                  <a:lumMod val="75000"/>
                </a:schemeClr>
              </a:solidFill>
              <a:effectLst/>
              <a:uLnTx/>
              <a:uFillTx/>
              <a:latin typeface="Domestic Manners" pitchFamily="2" charset="0"/>
              <a:ea typeface="+mj-ea"/>
              <a:cs typeface="+mj-cs"/>
            </a:endParaRPr>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908720"/>
            <a:ext cx="2627784" cy="648072"/>
          </a:xfrm>
        </p:spPr>
        <p:txBody>
          <a:bodyPr>
            <a:normAutofit fontScale="90000"/>
          </a:bodyPr>
          <a:lstStyle/>
          <a:p>
            <a:pPr algn="ctr" fontAlgn="auto">
              <a:spcAft>
                <a:spcPts val="0"/>
              </a:spcAft>
              <a:defRPr/>
            </a:pPr>
            <a:r>
              <a:rPr lang="nl-NL" sz="2800" dirty="0" smtClean="0">
                <a:solidFill>
                  <a:schemeClr val="tx2">
                    <a:lumMod val="75000"/>
                  </a:schemeClr>
                </a:solidFill>
                <a:latin typeface="Domestic Manners" pitchFamily="2" charset="0"/>
              </a:rPr>
              <a:t>Les 21 </a:t>
            </a:r>
            <a:br>
              <a:rPr lang="nl-NL" sz="2800" dirty="0" smtClean="0">
                <a:solidFill>
                  <a:schemeClr val="tx2">
                    <a:lumMod val="75000"/>
                  </a:schemeClr>
                </a:solidFill>
                <a:latin typeface="Domestic Manners" pitchFamily="2" charset="0"/>
              </a:rPr>
            </a:br>
            <a:r>
              <a:rPr lang="nl-NL" sz="2600" dirty="0" smtClean="0">
                <a:solidFill>
                  <a:schemeClr val="tx2">
                    <a:lumMod val="75000"/>
                  </a:schemeClr>
                </a:solidFill>
                <a:latin typeface="Domestic Manners" pitchFamily="2" charset="0"/>
              </a:rPr>
              <a:t>Jij en</a:t>
            </a:r>
            <a:br>
              <a:rPr lang="nl-NL" sz="2600" dirty="0" smtClean="0">
                <a:solidFill>
                  <a:schemeClr val="tx2">
                    <a:lumMod val="75000"/>
                  </a:schemeClr>
                </a:solidFill>
                <a:latin typeface="Domestic Manners" pitchFamily="2" charset="0"/>
              </a:rPr>
            </a:br>
            <a:r>
              <a:rPr lang="nl-NL" sz="2600" dirty="0" smtClean="0">
                <a:solidFill>
                  <a:schemeClr val="tx2">
                    <a:lumMod val="75000"/>
                  </a:schemeClr>
                </a:solidFill>
                <a:latin typeface="Domestic Manners" pitchFamily="2" charset="0"/>
              </a:rPr>
              <a:t>Genotsmiddelen</a:t>
            </a:r>
            <a:endParaRPr lang="nl-NL" sz="2600" dirty="0">
              <a:solidFill>
                <a:schemeClr val="tx2">
                  <a:lumMod val="75000"/>
                </a:schemeClr>
              </a:solidFill>
              <a:latin typeface="Domestic Manners" pitchFamily="2" charset="0"/>
            </a:endParaRPr>
          </a:p>
        </p:txBody>
      </p:sp>
      <p:pic>
        <p:nvPicPr>
          <p:cNvPr id="1843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808663"/>
            <a:ext cx="2743200" cy="1049337"/>
          </a:xfrm>
          <a:prstGeom prst="rect">
            <a:avLst/>
          </a:prstGeom>
          <a:noFill/>
          <a:ln w="9525">
            <a:noFill/>
            <a:miter lim="800000"/>
            <a:headEnd/>
            <a:tailEnd/>
          </a:ln>
        </p:spPr>
      </p:pic>
      <p:sp>
        <p:nvSpPr>
          <p:cNvPr id="6" name="Ondertitel 2"/>
          <p:cNvSpPr>
            <a:spLocks noGrp="1"/>
          </p:cNvSpPr>
          <p:nvPr>
            <p:ph type="subTitle" idx="1"/>
          </p:nvPr>
        </p:nvSpPr>
        <p:spPr>
          <a:xfrm>
            <a:off x="2843808" y="404664"/>
            <a:ext cx="6120680" cy="6453336"/>
          </a:xfrm>
        </p:spPr>
        <p:txBody>
          <a:bodyPr>
            <a:normAutofit lnSpcReduction="10000"/>
          </a:bodyPr>
          <a:lstStyle/>
          <a:p>
            <a:pPr algn="l"/>
            <a:r>
              <a:rPr lang="nl-NL" sz="2000" b="1" dirty="0" err="1" smtClean="0">
                <a:solidFill>
                  <a:schemeClr val="bg1"/>
                </a:solidFill>
                <a:latin typeface="Microsoft Sans Serif" pitchFamily="34" charset="0"/>
              </a:rPr>
              <a:t>Jesaja</a:t>
            </a:r>
            <a:r>
              <a:rPr lang="nl-NL" sz="2000" b="1" dirty="0" smtClean="0">
                <a:solidFill>
                  <a:schemeClr val="bg1"/>
                </a:solidFill>
                <a:latin typeface="Microsoft Sans Serif" pitchFamily="34" charset="0"/>
              </a:rPr>
              <a:t> </a:t>
            </a:r>
            <a:r>
              <a:rPr lang="nl-NL" sz="2000" b="1" dirty="0" smtClean="0">
                <a:solidFill>
                  <a:schemeClr val="bg1"/>
                </a:solidFill>
                <a:latin typeface="Microsoft Sans Serif" pitchFamily="34" charset="0"/>
              </a:rPr>
              <a:t>5: 11 en 12</a:t>
            </a:r>
            <a:endParaRPr lang="nl-NL" sz="2000" b="1" dirty="0" smtClean="0">
              <a:solidFill>
                <a:schemeClr val="bg1"/>
              </a:solidFill>
              <a:latin typeface="Microsoft Sans Serif" pitchFamily="34" charset="0"/>
            </a:endParaRPr>
          </a:p>
          <a:p>
            <a:pPr algn="l"/>
            <a:r>
              <a:rPr lang="nl-NL" sz="2000" dirty="0" smtClean="0">
                <a:solidFill>
                  <a:schemeClr val="bg1"/>
                </a:solidFill>
                <a:latin typeface="Microsoft Sans Serif" pitchFamily="34" charset="0"/>
              </a:rPr>
              <a:t>11 Wee degenen die ’s ochtends in alle vroegte </a:t>
            </a:r>
          </a:p>
          <a:p>
            <a:pPr algn="l"/>
            <a:r>
              <a:rPr lang="nl-NL" sz="2000" dirty="0" smtClean="0">
                <a:solidFill>
                  <a:schemeClr val="bg1"/>
                </a:solidFill>
                <a:latin typeface="Microsoft Sans Serif" pitchFamily="34" charset="0"/>
              </a:rPr>
              <a:t>naarstig op zoek gaan naar drank, die zich tot diep in de nacht door wijn laten benevelen. 12 Bij al hun drinkgelagen klinkt muziek van lier en tamboerijn, van trommel en fluit. Maar voor de daden van de HEER hebben zij geen oog, wat hij tot stand brengt zien ze niet. </a:t>
            </a:r>
          </a:p>
          <a:p>
            <a:pPr algn="l"/>
            <a:endParaRPr lang="nl-NL" sz="2000" b="1" dirty="0" smtClean="0">
              <a:solidFill>
                <a:schemeClr val="bg1"/>
              </a:solidFill>
              <a:latin typeface="Microsoft Sans Serif" pitchFamily="34" charset="0"/>
            </a:endParaRPr>
          </a:p>
          <a:p>
            <a:pPr algn="l"/>
            <a:r>
              <a:rPr lang="nl-NL" sz="2000" b="1" dirty="0" smtClean="0">
                <a:solidFill>
                  <a:schemeClr val="bg1"/>
                </a:solidFill>
                <a:latin typeface="Microsoft Sans Serif" pitchFamily="34" charset="0"/>
              </a:rPr>
              <a:t>Romeinen 6</a:t>
            </a:r>
            <a:r>
              <a:rPr lang="nl-NL" sz="2000" b="1" dirty="0" smtClean="0">
                <a:solidFill>
                  <a:schemeClr val="bg1"/>
                </a:solidFill>
                <a:latin typeface="Microsoft Sans Serif" pitchFamily="34" charset="0"/>
              </a:rPr>
              <a:t>: 11-14</a:t>
            </a:r>
            <a:endParaRPr lang="nl-NL" sz="2000" b="1" dirty="0" smtClean="0">
              <a:solidFill>
                <a:schemeClr val="bg1"/>
              </a:solidFill>
              <a:latin typeface="Microsoft Sans Serif" pitchFamily="34" charset="0"/>
            </a:endParaRPr>
          </a:p>
          <a:p>
            <a:pPr algn="l"/>
            <a:r>
              <a:rPr lang="nl-NL" sz="2000" dirty="0" smtClean="0">
                <a:solidFill>
                  <a:schemeClr val="bg1"/>
                </a:solidFill>
                <a:latin typeface="Microsoft Sans Serif" pitchFamily="34" charset="0"/>
              </a:rPr>
              <a:t>11 Zo moet u ook uzelf zien: dood voor de zonde, maar in Christus Jezus levend voor God. 12 Laat de zonde dus niet heersen over uw sterfelijke bestaan, geef niet toe aan uw begeerten. 13 Stel uzelf niet langer in dienst van de zonde als een werktuig voor het onrecht, maar stel uzelf in dienst van God. Denk aan uzelf als levenden die uit de dood zijn opgewekt en stel uzelf in dienst van God als een werktuig voor de gerechtigheid. 14 De zonde mag niet langer over u heersen, want u staat niet onder de wet, maar leeft onder de genade.</a:t>
            </a:r>
            <a:endParaRPr lang="nl-NL" sz="2000" b="1" dirty="0" smtClean="0">
              <a:solidFill>
                <a:schemeClr val="bg1"/>
              </a:solidFill>
              <a:latin typeface="Microsoft Sans Serif" pitchFamily="34" charset="0"/>
            </a:endParaRPr>
          </a:p>
          <a:p>
            <a:pPr>
              <a:lnSpc>
                <a:spcPct val="80000"/>
              </a:lnSpc>
            </a:pPr>
            <a:endParaRPr lang="nl-NL" sz="1900" b="1" dirty="0" smtClean="0">
              <a:solidFill>
                <a:srgbClr val="92D050"/>
              </a:solidFill>
              <a:latin typeface="Domestic Manners"/>
            </a:endParaRPr>
          </a:p>
        </p:txBody>
      </p:sp>
      <p:pic>
        <p:nvPicPr>
          <p:cNvPr id="18437"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1916113"/>
            <a:ext cx="2817813" cy="1844675"/>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908720"/>
            <a:ext cx="2627784" cy="648072"/>
          </a:xfrm>
        </p:spPr>
        <p:txBody>
          <a:bodyPr>
            <a:normAutofit fontScale="90000"/>
          </a:bodyPr>
          <a:lstStyle/>
          <a:p>
            <a:pPr algn="ctr" fontAlgn="auto">
              <a:spcAft>
                <a:spcPts val="0"/>
              </a:spcAft>
              <a:defRPr/>
            </a:pPr>
            <a:r>
              <a:rPr lang="nl-NL" sz="2800" dirty="0" smtClean="0">
                <a:solidFill>
                  <a:schemeClr val="tx2">
                    <a:lumMod val="75000"/>
                  </a:schemeClr>
                </a:solidFill>
                <a:latin typeface="Domestic Manners" pitchFamily="2" charset="0"/>
              </a:rPr>
              <a:t>Les 21 </a:t>
            </a:r>
            <a:br>
              <a:rPr lang="nl-NL" sz="2800" dirty="0" smtClean="0">
                <a:solidFill>
                  <a:schemeClr val="tx2">
                    <a:lumMod val="75000"/>
                  </a:schemeClr>
                </a:solidFill>
                <a:latin typeface="Domestic Manners" pitchFamily="2" charset="0"/>
              </a:rPr>
            </a:br>
            <a:r>
              <a:rPr lang="nl-NL" sz="2600" dirty="0" smtClean="0">
                <a:solidFill>
                  <a:schemeClr val="tx2">
                    <a:lumMod val="75000"/>
                  </a:schemeClr>
                </a:solidFill>
                <a:latin typeface="Domestic Manners" pitchFamily="2" charset="0"/>
              </a:rPr>
              <a:t>Jij en</a:t>
            </a:r>
            <a:br>
              <a:rPr lang="nl-NL" sz="2600" dirty="0" smtClean="0">
                <a:solidFill>
                  <a:schemeClr val="tx2">
                    <a:lumMod val="75000"/>
                  </a:schemeClr>
                </a:solidFill>
                <a:latin typeface="Domestic Manners" pitchFamily="2" charset="0"/>
              </a:rPr>
            </a:br>
            <a:r>
              <a:rPr lang="nl-NL" sz="2600" dirty="0" smtClean="0">
                <a:solidFill>
                  <a:schemeClr val="tx2">
                    <a:lumMod val="75000"/>
                  </a:schemeClr>
                </a:solidFill>
                <a:latin typeface="Domestic Manners" pitchFamily="2" charset="0"/>
              </a:rPr>
              <a:t>Genotsmiddelen</a:t>
            </a:r>
            <a:endParaRPr lang="nl-NL" sz="2600" dirty="0">
              <a:solidFill>
                <a:schemeClr val="tx2">
                  <a:lumMod val="75000"/>
                </a:schemeClr>
              </a:solidFill>
              <a:latin typeface="Domestic Manners" pitchFamily="2" charset="0"/>
            </a:endParaRPr>
          </a:p>
        </p:txBody>
      </p:sp>
      <p:pic>
        <p:nvPicPr>
          <p:cNvPr id="2048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94238"/>
            <a:ext cx="5651500" cy="2163762"/>
          </a:xfrm>
          <a:prstGeom prst="rect">
            <a:avLst/>
          </a:prstGeom>
          <a:noFill/>
          <a:ln w="9525">
            <a:noFill/>
            <a:miter lim="800000"/>
            <a:headEnd/>
            <a:tailEnd/>
          </a:ln>
        </p:spPr>
      </p:pic>
      <p:sp>
        <p:nvSpPr>
          <p:cNvPr id="6" name="Ondertitel 2"/>
          <p:cNvSpPr>
            <a:spLocks noGrp="1"/>
          </p:cNvSpPr>
          <p:nvPr>
            <p:ph type="subTitle" idx="1"/>
          </p:nvPr>
        </p:nvSpPr>
        <p:spPr>
          <a:xfrm>
            <a:off x="2915816" y="457200"/>
            <a:ext cx="6048672" cy="4114800"/>
          </a:xfrm>
        </p:spPr>
        <p:txBody>
          <a:bodyPr>
            <a:normAutofit/>
          </a:bodyPr>
          <a:lstStyle/>
          <a:p>
            <a:pPr algn="l"/>
            <a:r>
              <a:rPr lang="nl-NL" sz="2000" b="1" dirty="0" smtClean="0">
                <a:solidFill>
                  <a:schemeClr val="bg1"/>
                </a:solidFill>
                <a:latin typeface="Microsoft Sans Serif" pitchFamily="34" charset="0"/>
              </a:rPr>
              <a:t>Efeziërs 5</a:t>
            </a:r>
            <a:r>
              <a:rPr lang="nl-NL" sz="2000" b="1" dirty="0" smtClean="0">
                <a:solidFill>
                  <a:schemeClr val="bg1"/>
                </a:solidFill>
                <a:latin typeface="Microsoft Sans Serif" pitchFamily="34" charset="0"/>
              </a:rPr>
              <a:t>: 15-20</a:t>
            </a:r>
            <a:endParaRPr lang="nl-NL" sz="2000" b="1" dirty="0" smtClean="0">
              <a:solidFill>
                <a:schemeClr val="bg1"/>
              </a:solidFill>
              <a:latin typeface="Microsoft Sans Serif" pitchFamily="34" charset="0"/>
            </a:endParaRPr>
          </a:p>
          <a:p>
            <a:pPr algn="l"/>
            <a:r>
              <a:rPr lang="nl-NL" sz="2000" dirty="0" smtClean="0">
                <a:solidFill>
                  <a:schemeClr val="bg1"/>
                </a:solidFill>
                <a:latin typeface="Microsoft Sans Serif" pitchFamily="34" charset="0"/>
              </a:rPr>
              <a:t>15 Let dus goed op welke weg u bewandelt, gedraag u niet als dwazen maar als verstandige mensen. 16 Gebruik uw dagen goed, want we leven in een slechte tijd. 17 Wees niet onverstandig, maar probeer te begrijpen wat de Heer wil. 18 Bedrink u niet, want dat leidt tot uitspattingen, maar laat de Geest u vervullen 19 en zing met elkaar psalmen, hymnen en liederen die de Geest u ingeeft. Zing en jubel met heel uw hart voor de Heer 20 en dank God, die uw Vader is, altijd voor alles in de naam van onze Heer Jezus Christus. </a:t>
            </a:r>
          </a:p>
          <a:p>
            <a:pPr algn="l">
              <a:lnSpc>
                <a:spcPct val="90000"/>
              </a:lnSpc>
            </a:pPr>
            <a:endParaRPr lang="nl-NL" sz="2000" b="1" dirty="0" smtClean="0">
              <a:solidFill>
                <a:schemeClr val="bg1"/>
              </a:solidFill>
              <a:latin typeface="Microsoft Sans Serif" pitchFamily="34" charset="0"/>
            </a:endParaRPr>
          </a:p>
        </p:txBody>
      </p:sp>
      <p:pic>
        <p:nvPicPr>
          <p:cNvPr id="20485"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1916113"/>
            <a:ext cx="2817813" cy="1844675"/>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idx="4294967295"/>
          </p:nvPr>
        </p:nvSpPr>
        <p:spPr>
          <a:xfrm>
            <a:off x="0" y="908720"/>
            <a:ext cx="2627784" cy="648072"/>
          </a:xfrm>
        </p:spPr>
        <p:txBody>
          <a:bodyPr>
            <a:normAutofit fontScale="90000"/>
          </a:bodyPr>
          <a:lstStyle/>
          <a:p>
            <a:pPr algn="ctr" fontAlgn="auto">
              <a:spcAft>
                <a:spcPts val="0"/>
              </a:spcAft>
              <a:defRPr/>
            </a:pPr>
            <a:r>
              <a:rPr lang="nl-NL" sz="2800" dirty="0" smtClean="0">
                <a:solidFill>
                  <a:schemeClr val="tx2">
                    <a:lumMod val="75000"/>
                  </a:schemeClr>
                </a:solidFill>
                <a:latin typeface="Domestic Manners" pitchFamily="2" charset="0"/>
              </a:rPr>
              <a:t>Les 21 </a:t>
            </a:r>
            <a:br>
              <a:rPr lang="nl-NL" sz="2800" dirty="0" smtClean="0">
                <a:solidFill>
                  <a:schemeClr val="tx2">
                    <a:lumMod val="75000"/>
                  </a:schemeClr>
                </a:solidFill>
                <a:latin typeface="Domestic Manners" pitchFamily="2" charset="0"/>
              </a:rPr>
            </a:br>
            <a:r>
              <a:rPr lang="nl-NL" sz="2600" dirty="0" smtClean="0">
                <a:solidFill>
                  <a:schemeClr val="tx2">
                    <a:lumMod val="75000"/>
                  </a:schemeClr>
                </a:solidFill>
                <a:latin typeface="Domestic Manners" pitchFamily="2" charset="0"/>
              </a:rPr>
              <a:t>Jij en</a:t>
            </a:r>
            <a:br>
              <a:rPr lang="nl-NL" sz="2600" dirty="0" smtClean="0">
                <a:solidFill>
                  <a:schemeClr val="tx2">
                    <a:lumMod val="75000"/>
                  </a:schemeClr>
                </a:solidFill>
                <a:latin typeface="Domestic Manners" pitchFamily="2" charset="0"/>
              </a:rPr>
            </a:br>
            <a:r>
              <a:rPr lang="nl-NL" sz="2600" dirty="0" smtClean="0">
                <a:solidFill>
                  <a:schemeClr val="tx2">
                    <a:lumMod val="75000"/>
                  </a:schemeClr>
                </a:solidFill>
                <a:latin typeface="Domestic Manners" pitchFamily="2" charset="0"/>
              </a:rPr>
              <a:t>Genotsmiddelen</a:t>
            </a:r>
            <a:endParaRPr lang="nl-NL" sz="2600" dirty="0">
              <a:solidFill>
                <a:schemeClr val="tx2">
                  <a:lumMod val="75000"/>
                </a:schemeClr>
              </a:solidFill>
              <a:latin typeface="Domestic Manners" pitchFamily="2" charset="0"/>
            </a:endParaRPr>
          </a:p>
        </p:txBody>
      </p:sp>
      <p:pic>
        <p:nvPicPr>
          <p:cNvPr id="3584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94238"/>
            <a:ext cx="5651500" cy="2163762"/>
          </a:xfrm>
          <a:prstGeom prst="rect">
            <a:avLst/>
          </a:prstGeom>
          <a:noFill/>
          <a:ln w="9525">
            <a:noFill/>
            <a:miter lim="800000"/>
            <a:headEnd/>
            <a:tailEnd/>
          </a:ln>
        </p:spPr>
      </p:pic>
      <p:sp>
        <p:nvSpPr>
          <p:cNvPr id="6" name="Ondertitel 2"/>
          <p:cNvSpPr>
            <a:spLocks noGrp="1"/>
          </p:cNvSpPr>
          <p:nvPr>
            <p:ph type="subTitle" idx="4294967295"/>
          </p:nvPr>
        </p:nvSpPr>
        <p:spPr>
          <a:xfrm>
            <a:off x="2915816" y="404664"/>
            <a:ext cx="5976664" cy="4536504"/>
          </a:xfrm>
        </p:spPr>
        <p:txBody>
          <a:bodyPr lIns="45720" tIns="0" rIns="45720" bIns="0">
            <a:noAutofit/>
          </a:bodyPr>
          <a:lstStyle/>
          <a:p>
            <a:pPr marL="0" indent="0">
              <a:buFont typeface="Wingdings 2" pitchFamily="18" charset="2"/>
              <a:buNone/>
            </a:pPr>
            <a:r>
              <a:rPr lang="nl-NL" sz="2400" b="1" dirty="0" smtClean="0">
                <a:solidFill>
                  <a:schemeClr val="bg1"/>
                </a:solidFill>
                <a:latin typeface="Microsoft Sans Serif" pitchFamily="34" charset="0"/>
              </a:rPr>
              <a:t>1 Johannes 1</a:t>
            </a:r>
            <a:r>
              <a:rPr lang="nl-NL" sz="2400" b="1" dirty="0" smtClean="0">
                <a:solidFill>
                  <a:schemeClr val="bg1"/>
                </a:solidFill>
                <a:latin typeface="Microsoft Sans Serif" pitchFamily="34" charset="0"/>
              </a:rPr>
              <a:t>: 7-9</a:t>
            </a:r>
            <a:endParaRPr lang="nl-NL" sz="2400" b="1" dirty="0" smtClean="0">
              <a:solidFill>
                <a:schemeClr val="bg1"/>
              </a:solidFill>
              <a:latin typeface="Microsoft Sans Serif" pitchFamily="34" charset="0"/>
            </a:endParaRPr>
          </a:p>
          <a:p>
            <a:pPr marL="0" indent="0">
              <a:buFont typeface="Wingdings 2" pitchFamily="18" charset="2"/>
              <a:buNone/>
            </a:pPr>
            <a:r>
              <a:rPr lang="nl-NL" sz="2400" dirty="0" smtClean="0">
                <a:solidFill>
                  <a:schemeClr val="bg1"/>
                </a:solidFill>
                <a:latin typeface="Microsoft Sans Serif" pitchFamily="34" charset="0"/>
              </a:rPr>
              <a:t>7 Maar gaan we onze weg in het licht, zoals hijzelf in het licht is, dan zijn we met elkaar verbonden en reinigt het bloed van Jezus, zijn Zoon, ons van alle zonde. </a:t>
            </a:r>
            <a:endParaRPr lang="nl-NL" sz="2400" dirty="0" smtClean="0">
              <a:solidFill>
                <a:schemeClr val="bg1"/>
              </a:solidFill>
              <a:latin typeface="Microsoft Sans Serif" pitchFamily="34" charset="0"/>
            </a:endParaRPr>
          </a:p>
          <a:p>
            <a:pPr marL="0" indent="0">
              <a:buFont typeface="Wingdings 2" pitchFamily="18" charset="2"/>
              <a:buNone/>
            </a:pPr>
            <a:r>
              <a:rPr lang="nl-NL" sz="2400" dirty="0" smtClean="0">
                <a:solidFill>
                  <a:schemeClr val="bg1"/>
                </a:solidFill>
                <a:latin typeface="Microsoft Sans Serif" pitchFamily="34" charset="0"/>
              </a:rPr>
              <a:t>8 </a:t>
            </a:r>
            <a:r>
              <a:rPr lang="nl-NL" sz="2400" dirty="0" smtClean="0">
                <a:solidFill>
                  <a:schemeClr val="bg1"/>
                </a:solidFill>
                <a:latin typeface="Microsoft Sans Serif" pitchFamily="34" charset="0"/>
              </a:rPr>
              <a:t>Als we zeggen dat we de zonde niet kennen, misleiden we onszelf en is de waarheid niet in ons. </a:t>
            </a:r>
            <a:endParaRPr lang="nl-NL" sz="2400" dirty="0" smtClean="0">
              <a:solidFill>
                <a:schemeClr val="bg1"/>
              </a:solidFill>
              <a:latin typeface="Microsoft Sans Serif" pitchFamily="34" charset="0"/>
            </a:endParaRPr>
          </a:p>
          <a:p>
            <a:pPr marL="0" indent="0">
              <a:buFont typeface="Wingdings 2" pitchFamily="18" charset="2"/>
              <a:buNone/>
            </a:pPr>
            <a:r>
              <a:rPr lang="nl-NL" sz="2400" dirty="0" smtClean="0">
                <a:solidFill>
                  <a:schemeClr val="bg1"/>
                </a:solidFill>
                <a:latin typeface="Microsoft Sans Serif" pitchFamily="34" charset="0"/>
              </a:rPr>
              <a:t>9 </a:t>
            </a:r>
            <a:r>
              <a:rPr lang="nl-NL" sz="2400" dirty="0" smtClean="0">
                <a:solidFill>
                  <a:schemeClr val="bg1"/>
                </a:solidFill>
                <a:latin typeface="Microsoft Sans Serif" pitchFamily="34" charset="0"/>
              </a:rPr>
              <a:t>Belijden we onze zonden, dan  zal hij, die trouw en rechtvaardig is, ons onze zonden vergeven en ons reinigen van alle kwaad. </a:t>
            </a:r>
            <a:endParaRPr lang="nl-NL" sz="2400" b="1" dirty="0" smtClean="0">
              <a:solidFill>
                <a:schemeClr val="bg1"/>
              </a:solidFill>
              <a:latin typeface="Microsoft Sans Serif" pitchFamily="34" charset="0"/>
            </a:endParaRPr>
          </a:p>
        </p:txBody>
      </p:sp>
      <p:pic>
        <p:nvPicPr>
          <p:cNvPr id="35845"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1916113"/>
            <a:ext cx="2817813" cy="1844675"/>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vervloed">
  <a:themeElements>
    <a:clrScheme name="Aangepast 2">
      <a:dk1>
        <a:sysClr val="windowText" lastClr="000000"/>
      </a:dk1>
      <a:lt1>
        <a:sysClr val="window" lastClr="FFFFFF"/>
      </a:lt1>
      <a:dk2>
        <a:srgbClr val="646B86"/>
      </a:dk2>
      <a:lt2>
        <a:srgbClr val="C5D1D7"/>
      </a:lt2>
      <a:accent1>
        <a:srgbClr val="F27F28"/>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1_Overvloed">
      <a:majorFont>
        <a:latin typeface=""/>
        <a:ea typeface=""/>
        <a:cs typeface=""/>
      </a:majorFont>
      <a:minorFont>
        <a:latin typeface=""/>
        <a:ea typeface=""/>
        <a:cs typeface=""/>
      </a:minorFont>
    </a:fontScheme>
    <a:fmtScheme name="Overvloed">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265</TotalTime>
  <Words>730</Words>
  <Application>Microsoft Office PowerPoint</Application>
  <PresentationFormat>Diavoorstelling (4:3)</PresentationFormat>
  <Paragraphs>57</Paragraphs>
  <Slides>12</Slides>
  <Notes>12</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12</vt:i4>
      </vt:variant>
    </vt:vector>
  </HeadingPairs>
  <TitlesOfParts>
    <vt:vector size="20" baseType="lpstr">
      <vt:lpstr>Trebuchet MS</vt:lpstr>
      <vt:lpstr>Arial</vt:lpstr>
      <vt:lpstr>Wingdings 2</vt:lpstr>
      <vt:lpstr>Wingdings</vt:lpstr>
      <vt:lpstr>Calibri</vt:lpstr>
      <vt:lpstr>Microsoft Sans Serif</vt:lpstr>
      <vt:lpstr>Domestic Manners</vt:lpstr>
      <vt:lpstr>1_Overvloed</vt:lpstr>
      <vt:lpstr>Dia 1</vt:lpstr>
      <vt:lpstr>Dia 2</vt:lpstr>
      <vt:lpstr>Les 21  Jij en Genotsmiddelen</vt:lpstr>
      <vt:lpstr>Dia 4</vt:lpstr>
      <vt:lpstr>Dia 5</vt:lpstr>
      <vt:lpstr>Dia 6</vt:lpstr>
      <vt:lpstr>Les 21  Jij en Genotsmiddelen</vt:lpstr>
      <vt:lpstr>Les 21  Jij en Genotsmiddelen</vt:lpstr>
      <vt:lpstr>Les 21  Jij en Genotsmiddelen</vt:lpstr>
      <vt:lpstr>Dia 10</vt:lpstr>
      <vt:lpstr>Les 21  Jij en Genotsmiddelen</vt:lpstr>
      <vt:lpstr>Les 21  Jij en Genotsmiddelen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39</cp:revision>
  <dcterms:created xsi:type="dcterms:W3CDTF">2011-08-15T13:01:05Z</dcterms:created>
  <dcterms:modified xsi:type="dcterms:W3CDTF">2014-03-11T10:46:39Z</dcterms:modified>
</cp:coreProperties>
</file>